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colors3.xml" ContentType="application/vnd.openxmlformats-officedocument.drawingml.diagramColors+xml"/>
  <Override PartName="/ppt/theme/themeOverride1.xml" ContentType="application/vnd.openxmlformats-officedocument.themeOverride+xml"/>
  <Override PartName="/ppt/charts/colors1.xml" ContentType="application/vnd.ms-office.chartcolorstyl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2.xml" ContentType="application/vnd.ms-office.chartcolorstyle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3.xml" ContentType="application/vnd.openxmlformats-officedocument.drawingml.diagramLayout+xml"/>
  <Override PartName="/ppt/theme/themeOverride2.xml" ContentType="application/vnd.openxmlformats-officedocument.themeOverride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4" r:id="rId4"/>
    <p:sldId id="290" r:id="rId5"/>
    <p:sldId id="289" r:id="rId6"/>
    <p:sldId id="276" r:id="rId7"/>
    <p:sldId id="295" r:id="rId8"/>
    <p:sldId id="283" r:id="rId9"/>
    <p:sldId id="294" r:id="rId10"/>
    <p:sldId id="293" r:id="rId11"/>
    <p:sldId id="297" r:id="rId12"/>
    <p:sldId id="285" r:id="rId13"/>
    <p:sldId id="286" r:id="rId14"/>
    <p:sldId id="287" r:id="rId15"/>
    <p:sldId id="298" r:id="rId16"/>
    <p:sldId id="281" r:id="rId17"/>
    <p:sldId id="291" r:id="rId18"/>
    <p:sldId id="279" r:id="rId19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ejera\AppData\Roaming\Microsoft\Excel\Libro1%20(version%209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600" b="1" dirty="0">
                <a:solidFill>
                  <a:sysClr val="windowText" lastClr="000000"/>
                </a:solidFill>
              </a:rPr>
              <a:t>Evolución del déficit total (% PIB):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previsto*</a:t>
            </a:r>
            <a:r>
              <a:rPr lang="es-ES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es-ES" sz="1600" b="1" dirty="0">
                <a:solidFill>
                  <a:sysClr val="windowText" lastClr="000000"/>
                </a:solidFill>
              </a:rPr>
              <a:t>vs. </a:t>
            </a:r>
            <a:r>
              <a:rPr lang="es-ES" sz="1600" b="1" dirty="0">
                <a:solidFill>
                  <a:srgbClr val="0070C0"/>
                </a:solidFill>
              </a:rPr>
              <a:t>cierre</a:t>
            </a:r>
            <a:endParaRPr lang="es-ES" sz="1600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4111111111111111"/>
          <c:w val="0.93888888888888888"/>
          <c:h val="0.707962962962962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'Evolución del déficit'!$B$2:$D$2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'Evolución del déficit'!$B$3:$D$3</c:f>
              <c:numCache>
                <c:formatCode>General</c:formatCode>
                <c:ptCount val="3"/>
                <c:pt idx="0">
                  <c:v>-10.3</c:v>
                </c:pt>
                <c:pt idx="1">
                  <c:v>-7.7</c:v>
                </c:pt>
                <c:pt idx="2" formatCode="#,##0.0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C-4A2E-92D6-B5DD0DFC9674}"/>
            </c:ext>
          </c:extLst>
        </c:ser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39318343454239E-3"/>
                  <c:y val="4.7721272051300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BC-4A2E-92D6-B5DD0DFC9674}"/>
                </c:ext>
              </c:extLst>
            </c:dLbl>
            <c:dLbl>
              <c:idx val="1"/>
              <c:layout>
                <c:manualLayout>
                  <c:x val="-1.0185067526415994E-16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BC-4A2E-92D6-B5DD0DFC9674}"/>
                </c:ext>
              </c:extLst>
            </c:dLbl>
            <c:dLbl>
              <c:idx val="2"/>
              <c:layout>
                <c:manualLayout>
                  <c:x val="0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BC-4A2E-92D6-B5DD0DFC9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'Evolución del déficit'!$B$2:$D$2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'Evolución del déficit'!$B$4:$D$4</c:f>
              <c:numCache>
                <c:formatCode>#,##0.0</c:formatCode>
                <c:ptCount val="3"/>
                <c:pt idx="0">
                  <c:v>-10.125233790314574</c:v>
                </c:pt>
                <c:pt idx="1">
                  <c:v>-6.8729792300897721</c:v>
                </c:pt>
                <c:pt idx="2">
                  <c:v>-4.8056375215882952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BC-4A2E-92D6-B5DD0DFC9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759768"/>
        <c:axId val="420762064"/>
      </c:barChart>
      <c:catAx>
        <c:axId val="42075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0762064"/>
        <c:crosses val="autoZero"/>
        <c:auto val="1"/>
        <c:lblAlgn val="ctr"/>
        <c:lblOffset val="100"/>
        <c:noMultiLvlLbl val="0"/>
      </c:catAx>
      <c:valAx>
        <c:axId val="420762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075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Y PREVISIONES DEL SALDO FISCAL DE LAS ADMINISTRACIONES PÚBLICAS (% PIB)</a:t>
            </a:r>
          </a:p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7B78B457-7A9A-4E9C-99B8-80CB07A511E6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42-441B-8E49-6A038CFE5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Hoja1!$F$10:$F$16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Hoja1!$G$10:$G$16</c:f>
              <c:numCache>
                <c:formatCode>General</c:formatCode>
                <c:ptCount val="7"/>
                <c:pt idx="0">
                  <c:v>-10.1</c:v>
                </c:pt>
                <c:pt idx="1">
                  <c:v>-6.9</c:v>
                </c:pt>
                <c:pt idx="2">
                  <c:v>-4.8</c:v>
                </c:pt>
                <c:pt idx="3">
                  <c:v>-3.9</c:v>
                </c:pt>
                <c:pt idx="4">
                  <c:v>-3</c:v>
                </c:pt>
                <c:pt idx="5">
                  <c:v>-2.7</c:v>
                </c:pt>
                <c:pt idx="6">
                  <c:v>-2.5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2-441B-8E49-6A038CFE5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6162560"/>
        <c:axId val="1016172960"/>
      </c:barChart>
      <c:catAx>
        <c:axId val="10161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16172960"/>
        <c:crosses val="autoZero"/>
        <c:auto val="1"/>
        <c:lblAlgn val="ctr"/>
        <c:lblOffset val="100"/>
        <c:noMultiLvlLbl val="0"/>
      </c:catAx>
      <c:valAx>
        <c:axId val="1016172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616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Comparativa evolución inflacion y magnitudes fiscales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'Inflación y magnitudes fiscales'!$B$1</c:f>
              <c:strCache>
                <c:ptCount val="1"/>
                <c:pt idx="0">
                  <c:v>INGRESOS CAJA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'Inflación y magnitudes fiscales'!$A$2:$A$24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'Inflación y magnitudes fiscales'!$B$2:$B$24</c:f>
              <c:numCache>
                <c:formatCode>General</c:formatCode>
                <c:ptCount val="23"/>
                <c:pt idx="0">
                  <c:v>7.8</c:v>
                </c:pt>
                <c:pt idx="1">
                  <c:v>6.3</c:v>
                </c:pt>
                <c:pt idx="2">
                  <c:v>7.5</c:v>
                </c:pt>
                <c:pt idx="3">
                  <c:v>5.7</c:v>
                </c:pt>
                <c:pt idx="4">
                  <c:v>8.1999999999999993</c:v>
                </c:pt>
                <c:pt idx="5">
                  <c:v>14.1</c:v>
                </c:pt>
                <c:pt idx="6">
                  <c:v>11.6</c:v>
                </c:pt>
                <c:pt idx="7">
                  <c:v>11.9</c:v>
                </c:pt>
                <c:pt idx="8">
                  <c:v>-13.6</c:v>
                </c:pt>
                <c:pt idx="9">
                  <c:v>-17</c:v>
                </c:pt>
                <c:pt idx="10">
                  <c:v>10.8</c:v>
                </c:pt>
                <c:pt idx="11">
                  <c:v>1.4</c:v>
                </c:pt>
                <c:pt idx="12">
                  <c:v>4.2</c:v>
                </c:pt>
                <c:pt idx="13">
                  <c:v>0.2</c:v>
                </c:pt>
                <c:pt idx="14">
                  <c:v>3.6</c:v>
                </c:pt>
                <c:pt idx="15">
                  <c:v>4</c:v>
                </c:pt>
                <c:pt idx="16">
                  <c:v>2.2999999999999998</c:v>
                </c:pt>
                <c:pt idx="17">
                  <c:v>4.0999999999999996</c:v>
                </c:pt>
                <c:pt idx="18">
                  <c:v>7.6</c:v>
                </c:pt>
                <c:pt idx="19">
                  <c:v>2</c:v>
                </c:pt>
                <c:pt idx="20">
                  <c:v>-8.8000000000000007</c:v>
                </c:pt>
                <c:pt idx="21">
                  <c:v>15.1</c:v>
                </c:pt>
                <c:pt idx="22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0F-4C61-8B94-88B3069D38D6}"/>
            </c:ext>
          </c:extLst>
        </c:ser>
        <c:ser>
          <c:idx val="1"/>
          <c:order val="1"/>
          <c:tx>
            <c:strRef>
              <c:f>'Inflación y magnitudes fiscales'!$C$1</c:f>
              <c:strCache>
                <c:ptCount val="1"/>
                <c:pt idx="0">
                  <c:v>INGRESOS DEVENGO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'Inflación y magnitudes fiscales'!$A$2:$A$24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'Inflación y magnitudes fiscales'!$C$2:$C$24</c:f>
              <c:numCache>
                <c:formatCode>General</c:formatCode>
                <c:ptCount val="23"/>
                <c:pt idx="0">
                  <c:v>7.6</c:v>
                </c:pt>
                <c:pt idx="1">
                  <c:v>9.6</c:v>
                </c:pt>
                <c:pt idx="2">
                  <c:v>4.4000000000000004</c:v>
                </c:pt>
                <c:pt idx="3">
                  <c:v>6.1</c:v>
                </c:pt>
                <c:pt idx="4">
                  <c:v>11.8</c:v>
                </c:pt>
                <c:pt idx="5">
                  <c:v>10.7</c:v>
                </c:pt>
                <c:pt idx="6">
                  <c:v>15</c:v>
                </c:pt>
                <c:pt idx="7">
                  <c:v>0.6</c:v>
                </c:pt>
                <c:pt idx="8">
                  <c:v>-13.6</c:v>
                </c:pt>
                <c:pt idx="9">
                  <c:v>-4.3</c:v>
                </c:pt>
                <c:pt idx="10">
                  <c:v>4.8</c:v>
                </c:pt>
                <c:pt idx="11">
                  <c:v>-1.4</c:v>
                </c:pt>
                <c:pt idx="12">
                  <c:v>2.1</c:v>
                </c:pt>
                <c:pt idx="13">
                  <c:v>4.7</c:v>
                </c:pt>
                <c:pt idx="14">
                  <c:v>4.2</c:v>
                </c:pt>
                <c:pt idx="15">
                  <c:v>1.2</c:v>
                </c:pt>
                <c:pt idx="16">
                  <c:v>3.2</c:v>
                </c:pt>
                <c:pt idx="17">
                  <c:v>5.8</c:v>
                </c:pt>
                <c:pt idx="18">
                  <c:v>5.8</c:v>
                </c:pt>
                <c:pt idx="19">
                  <c:v>4.2</c:v>
                </c:pt>
                <c:pt idx="20">
                  <c:v>-8.5</c:v>
                </c:pt>
                <c:pt idx="21">
                  <c:v>16.600000000000001</c:v>
                </c:pt>
                <c:pt idx="22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0F-4C61-8B94-88B3069D38D6}"/>
            </c:ext>
          </c:extLst>
        </c:ser>
        <c:ser>
          <c:idx val="2"/>
          <c:order val="2"/>
          <c:tx>
            <c:strRef>
              <c:f>'Inflación y magnitudes fiscales'!$D$1</c:f>
              <c:strCache>
                <c:ptCount val="1"/>
                <c:pt idx="0">
                  <c:v>BASES IMPONIBLES AGREGADAS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'Inflación y magnitudes fiscales'!$A$2:$A$24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'Inflación y magnitudes fiscales'!$D$2:$D$24</c:f>
              <c:numCache>
                <c:formatCode>General</c:formatCode>
                <c:ptCount val="23"/>
                <c:pt idx="0">
                  <c:v>8.1999999999999993</c:v>
                </c:pt>
                <c:pt idx="1">
                  <c:v>7.7</c:v>
                </c:pt>
                <c:pt idx="2">
                  <c:v>5.7</c:v>
                </c:pt>
                <c:pt idx="3">
                  <c:v>9</c:v>
                </c:pt>
                <c:pt idx="4">
                  <c:v>9.3000000000000007</c:v>
                </c:pt>
                <c:pt idx="5">
                  <c:v>8.1999999999999993</c:v>
                </c:pt>
                <c:pt idx="6">
                  <c:v>13.2</c:v>
                </c:pt>
                <c:pt idx="7">
                  <c:v>5.0999999999999996</c:v>
                </c:pt>
                <c:pt idx="8">
                  <c:v>-3.6</c:v>
                </c:pt>
                <c:pt idx="9">
                  <c:v>-3.7</c:v>
                </c:pt>
                <c:pt idx="10">
                  <c:v>-2.2999999999999998</c:v>
                </c:pt>
                <c:pt idx="11">
                  <c:v>-2.7</c:v>
                </c:pt>
                <c:pt idx="12">
                  <c:v>-3.2</c:v>
                </c:pt>
                <c:pt idx="13">
                  <c:v>-2.2000000000000002</c:v>
                </c:pt>
                <c:pt idx="14">
                  <c:v>2.5</c:v>
                </c:pt>
                <c:pt idx="15">
                  <c:v>2.5</c:v>
                </c:pt>
                <c:pt idx="16">
                  <c:v>3.8</c:v>
                </c:pt>
                <c:pt idx="17">
                  <c:v>5.3</c:v>
                </c:pt>
                <c:pt idx="18">
                  <c:v>5.9</c:v>
                </c:pt>
                <c:pt idx="19">
                  <c:v>3.9</c:v>
                </c:pt>
                <c:pt idx="20">
                  <c:v>-7.5</c:v>
                </c:pt>
                <c:pt idx="21">
                  <c:v>13.2</c:v>
                </c:pt>
                <c:pt idx="22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0F-4C61-8B94-88B3069D38D6}"/>
            </c:ext>
          </c:extLst>
        </c:ser>
        <c:ser>
          <c:idx val="3"/>
          <c:order val="3"/>
          <c:tx>
            <c:strRef>
              <c:f>'Inflación y magnitudes fiscales'!$E$1</c:f>
              <c:strCache>
                <c:ptCount val="1"/>
                <c:pt idx="0">
                  <c:v>IPC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'Inflación y magnitudes fiscales'!$A$2:$A$24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'Inflación y magnitudes fiscales'!$E$2:$E$24</c:f>
              <c:numCache>
                <c:formatCode>General</c:formatCode>
                <c:ptCount val="23"/>
                <c:pt idx="0">
                  <c:v>3.4</c:v>
                </c:pt>
                <c:pt idx="1">
                  <c:v>3.6</c:v>
                </c:pt>
                <c:pt idx="2">
                  <c:v>3.1</c:v>
                </c:pt>
                <c:pt idx="3">
                  <c:v>3</c:v>
                </c:pt>
                <c:pt idx="4">
                  <c:v>3</c:v>
                </c:pt>
                <c:pt idx="5">
                  <c:v>3.4</c:v>
                </c:pt>
                <c:pt idx="6">
                  <c:v>3.5</c:v>
                </c:pt>
                <c:pt idx="7">
                  <c:v>2.8</c:v>
                </c:pt>
                <c:pt idx="8">
                  <c:v>4.0999999999999996</c:v>
                </c:pt>
                <c:pt idx="9">
                  <c:v>-0.3</c:v>
                </c:pt>
                <c:pt idx="10">
                  <c:v>1.8</c:v>
                </c:pt>
                <c:pt idx="11">
                  <c:v>3.2</c:v>
                </c:pt>
                <c:pt idx="12">
                  <c:v>2.4</c:v>
                </c:pt>
                <c:pt idx="13">
                  <c:v>1.4</c:v>
                </c:pt>
                <c:pt idx="14">
                  <c:v>-0.2</c:v>
                </c:pt>
                <c:pt idx="15">
                  <c:v>-0.5</c:v>
                </c:pt>
                <c:pt idx="16">
                  <c:v>-0.2</c:v>
                </c:pt>
                <c:pt idx="17">
                  <c:v>2</c:v>
                </c:pt>
                <c:pt idx="18">
                  <c:v>1.7</c:v>
                </c:pt>
                <c:pt idx="19">
                  <c:v>0.7</c:v>
                </c:pt>
                <c:pt idx="20">
                  <c:v>-0.3</c:v>
                </c:pt>
                <c:pt idx="21">
                  <c:v>3.1</c:v>
                </c:pt>
                <c:pt idx="22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0F-4C61-8B94-88B3069D3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925984"/>
        <c:axId val="218918496"/>
      </c:lineChart>
      <c:catAx>
        <c:axId val="2189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8918496"/>
        <c:crosses val="autoZero"/>
        <c:auto val="1"/>
        <c:lblAlgn val="ctr"/>
        <c:lblOffset val="100"/>
        <c:noMultiLvlLbl val="0"/>
      </c:catAx>
      <c:valAx>
        <c:axId val="21891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89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85B96-AF08-468A-8EB3-BA40345C01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FAFD44-7150-424C-AF57-F3A528CBA862}">
      <dgm:prSet phldrT="[Texto]" custT="1"/>
      <dgm:spPr/>
      <dgm:t>
        <a:bodyPr/>
        <a:lstStyle/>
        <a:p>
          <a:r>
            <a:rPr lang="es-ES" sz="2800" dirty="0" smtClean="0">
              <a:latin typeface="Arial" panose="020B0604020202020204" pitchFamily="34" charset="0"/>
              <a:cs typeface="Arial" panose="020B0604020202020204" pitchFamily="34" charset="0"/>
            </a:rPr>
            <a:t>Senda anterior</a:t>
          </a:r>
          <a:endParaRPr lang="es-E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516FE-5AC3-4AE1-A57B-43886FAAC9E7}" type="parTrans" cxnId="{C8E31A40-A5F3-4722-A128-6AEBF7E1D84E}">
      <dgm:prSet/>
      <dgm:spPr/>
      <dgm:t>
        <a:bodyPr/>
        <a:lstStyle/>
        <a:p>
          <a:endParaRPr lang="es-ES"/>
        </a:p>
      </dgm:t>
    </dgm:pt>
    <dgm:pt modelId="{A52926AA-7E7F-4FC6-8409-5651AE53B1F1}" type="sibTrans" cxnId="{C8E31A40-A5F3-4722-A128-6AEBF7E1D84E}">
      <dgm:prSet/>
      <dgm:spPr/>
      <dgm:t>
        <a:bodyPr/>
        <a:lstStyle/>
        <a:p>
          <a:endParaRPr lang="es-ES"/>
        </a:p>
      </dgm:t>
    </dgm:pt>
    <dgm:pt modelId="{B53CC6F5-4253-4758-9CD8-89BDEC839CC5}">
      <dgm:prSet phldrT="[Texto]"/>
      <dgm:spPr/>
      <dgm:t>
        <a:bodyPr/>
        <a:lstStyle/>
        <a:p>
          <a:r>
            <a:rPr lang="es-E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s-ES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-3,9</a:t>
          </a:r>
          <a:endParaRPr lang="es-ES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2047D-7BEA-4D24-A2BB-C3E148633362}" type="parTrans" cxnId="{4C911F67-D052-4758-B035-7D9A016547E8}">
      <dgm:prSet/>
      <dgm:spPr/>
      <dgm:t>
        <a:bodyPr/>
        <a:lstStyle/>
        <a:p>
          <a:endParaRPr lang="es-ES"/>
        </a:p>
      </dgm:t>
    </dgm:pt>
    <dgm:pt modelId="{E70D3055-365D-446D-9E17-018F2AF72E07}" type="sibTrans" cxnId="{4C911F67-D052-4758-B035-7D9A016547E8}">
      <dgm:prSet/>
      <dgm:spPr/>
      <dgm:t>
        <a:bodyPr/>
        <a:lstStyle/>
        <a:p>
          <a:endParaRPr lang="es-ES"/>
        </a:p>
      </dgm:t>
    </dgm:pt>
    <dgm:pt modelId="{4BE72AC9-66BB-4286-93D3-3810C5128BEC}">
      <dgm:prSet phldrT="[Texto]"/>
      <dgm:spPr/>
      <dgm:t>
        <a:bodyPr/>
        <a:lstStyle/>
        <a:p>
          <a:r>
            <a:rPr lang="es-E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2024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-3,3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165FC-5F18-4A29-83AE-426BC33E0F59}" type="parTrans" cxnId="{C5275A8F-8929-49A9-A437-8126CE16FF06}">
      <dgm:prSet/>
      <dgm:spPr/>
      <dgm:t>
        <a:bodyPr/>
        <a:lstStyle/>
        <a:p>
          <a:endParaRPr lang="es-ES"/>
        </a:p>
      </dgm:t>
    </dgm:pt>
    <dgm:pt modelId="{82C9875A-F9DA-4956-B22B-5A7A0CF1C33E}" type="sibTrans" cxnId="{C5275A8F-8929-49A9-A437-8126CE16FF06}">
      <dgm:prSet/>
      <dgm:spPr/>
      <dgm:t>
        <a:bodyPr/>
        <a:lstStyle/>
        <a:p>
          <a:endParaRPr lang="es-ES"/>
        </a:p>
      </dgm:t>
    </dgm:pt>
    <dgm:pt modelId="{4750205E-96E7-49DB-AE3D-AC36074959EE}">
      <dgm:prSet phldrT="[Texto]" custT="1"/>
      <dgm:spPr/>
      <dgm:t>
        <a:bodyPr/>
        <a:lstStyle/>
        <a:p>
          <a:r>
            <a:rPr lang="es-ES" sz="2800" dirty="0" smtClean="0">
              <a:latin typeface="Arial" panose="020B0604020202020204" pitchFamily="34" charset="0"/>
              <a:cs typeface="Arial" panose="020B0604020202020204" pitchFamily="34" charset="0"/>
            </a:rPr>
            <a:t>Senda actual</a:t>
          </a:r>
          <a:endParaRPr lang="es-E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502EC-3601-4188-A8FA-C386B7225401}" type="parTrans" cxnId="{5D775768-DD38-467F-B801-66CFA1971BEB}">
      <dgm:prSet/>
      <dgm:spPr/>
      <dgm:t>
        <a:bodyPr/>
        <a:lstStyle/>
        <a:p>
          <a:endParaRPr lang="es-ES"/>
        </a:p>
      </dgm:t>
    </dgm:pt>
    <dgm:pt modelId="{C32F292C-D643-4B7F-9EEF-6FE102892F4D}" type="sibTrans" cxnId="{5D775768-DD38-467F-B801-66CFA1971BEB}">
      <dgm:prSet/>
      <dgm:spPr/>
      <dgm:t>
        <a:bodyPr/>
        <a:lstStyle/>
        <a:p>
          <a:endParaRPr lang="es-ES"/>
        </a:p>
      </dgm:t>
    </dgm:pt>
    <dgm:pt modelId="{9F911C31-0841-444D-AF78-B20B9880703D}">
      <dgm:prSet phldrT="[Texto]"/>
      <dgm:spPr/>
      <dgm:t>
        <a:bodyPr/>
        <a:lstStyle/>
        <a:p>
          <a:r>
            <a:rPr lang="es-ES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s-E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-3,9</a:t>
          </a:r>
          <a:endParaRPr lang="es-ES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4D60-0CEC-426C-BE6F-E2E6E958BCAE}" type="parTrans" cxnId="{3BB5A0FF-7C1F-4225-859A-69C7B6688484}">
      <dgm:prSet/>
      <dgm:spPr/>
      <dgm:t>
        <a:bodyPr/>
        <a:lstStyle/>
        <a:p>
          <a:endParaRPr lang="es-ES"/>
        </a:p>
      </dgm:t>
    </dgm:pt>
    <dgm:pt modelId="{3D044420-17E4-43BA-BDAF-F60D726AB2A2}" type="sibTrans" cxnId="{3BB5A0FF-7C1F-4225-859A-69C7B6688484}">
      <dgm:prSet/>
      <dgm:spPr/>
      <dgm:t>
        <a:bodyPr/>
        <a:lstStyle/>
        <a:p>
          <a:endParaRPr lang="es-ES"/>
        </a:p>
      </dgm:t>
    </dgm:pt>
    <dgm:pt modelId="{CA1A30D3-34DC-46D1-9B57-72B9DA78D4D1}">
      <dgm:prSet phldrT="[Texto]"/>
      <dgm:spPr/>
      <dgm:t>
        <a:bodyPr/>
        <a:lstStyle/>
        <a:p>
          <a:r>
            <a:rPr lang="es-ES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2024        </a:t>
          </a:r>
          <a:r>
            <a:rPr lang="es-ES" b="1" u="none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-3,0</a:t>
          </a:r>
          <a:endParaRPr lang="es-ES" b="1" u="none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42259-C5F1-442D-9950-24AEDF7EFC64}" type="parTrans" cxnId="{C57AE38E-3A9D-4D8F-BF05-5008EFB3FA25}">
      <dgm:prSet/>
      <dgm:spPr/>
      <dgm:t>
        <a:bodyPr/>
        <a:lstStyle/>
        <a:p>
          <a:endParaRPr lang="es-ES"/>
        </a:p>
      </dgm:t>
    </dgm:pt>
    <dgm:pt modelId="{ADB53A8D-4B7F-48B5-8CA9-4518CFA095A3}" type="sibTrans" cxnId="{C57AE38E-3A9D-4D8F-BF05-5008EFB3FA25}">
      <dgm:prSet/>
      <dgm:spPr/>
      <dgm:t>
        <a:bodyPr/>
        <a:lstStyle/>
        <a:p>
          <a:endParaRPr lang="es-ES"/>
        </a:p>
      </dgm:t>
    </dgm:pt>
    <dgm:pt modelId="{0877D432-0892-4254-9CD6-17EE650EE405}" type="pres">
      <dgm:prSet presAssocID="{5A885B96-AF08-468A-8EB3-BA40345C01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F37E15A-E235-42D5-AC77-D92524A6D8BE}" type="pres">
      <dgm:prSet presAssocID="{F3FAFD44-7150-424C-AF57-F3A528CBA862}" presName="horFlow" presStyleCnt="0"/>
      <dgm:spPr/>
    </dgm:pt>
    <dgm:pt modelId="{13B1EB55-BCD5-44AA-A04E-85AE629C918A}" type="pres">
      <dgm:prSet presAssocID="{F3FAFD44-7150-424C-AF57-F3A528CBA862}" presName="bigChev" presStyleLbl="node1" presStyleIdx="0" presStyleCnt="2"/>
      <dgm:spPr/>
      <dgm:t>
        <a:bodyPr/>
        <a:lstStyle/>
        <a:p>
          <a:endParaRPr lang="es-ES"/>
        </a:p>
      </dgm:t>
    </dgm:pt>
    <dgm:pt modelId="{377D3C85-D60F-44CF-95BD-2E6CEABEC63F}" type="pres">
      <dgm:prSet presAssocID="{1542047D-7BEA-4D24-A2BB-C3E148633362}" presName="parTrans" presStyleCnt="0"/>
      <dgm:spPr/>
    </dgm:pt>
    <dgm:pt modelId="{2ADB0CE8-4BBE-4FF1-AE82-A315E0D752F5}" type="pres">
      <dgm:prSet presAssocID="{B53CC6F5-4253-4758-9CD8-89BDEC839CC5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FD5C1A-6B92-43CE-A0EE-D750C245F511}" type="pres">
      <dgm:prSet presAssocID="{E70D3055-365D-446D-9E17-018F2AF72E07}" presName="sibTrans" presStyleCnt="0"/>
      <dgm:spPr/>
    </dgm:pt>
    <dgm:pt modelId="{209327BC-FDC5-4433-A7D5-A7B8BE7EAB72}" type="pres">
      <dgm:prSet presAssocID="{4BE72AC9-66BB-4286-93D3-3810C5128BEC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9F6F56-46C8-4BA8-9A11-C2A37BE148F4}" type="pres">
      <dgm:prSet presAssocID="{F3FAFD44-7150-424C-AF57-F3A528CBA862}" presName="vSp" presStyleCnt="0"/>
      <dgm:spPr/>
    </dgm:pt>
    <dgm:pt modelId="{583490EF-E88C-4969-B171-4A5E359A200C}" type="pres">
      <dgm:prSet presAssocID="{4750205E-96E7-49DB-AE3D-AC36074959EE}" presName="horFlow" presStyleCnt="0"/>
      <dgm:spPr/>
    </dgm:pt>
    <dgm:pt modelId="{0AA05C71-5337-4704-858F-D3131E20782A}" type="pres">
      <dgm:prSet presAssocID="{4750205E-96E7-49DB-AE3D-AC36074959EE}" presName="bigChev" presStyleLbl="node1" presStyleIdx="1" presStyleCnt="2"/>
      <dgm:spPr/>
      <dgm:t>
        <a:bodyPr/>
        <a:lstStyle/>
        <a:p>
          <a:endParaRPr lang="es-ES"/>
        </a:p>
      </dgm:t>
    </dgm:pt>
    <dgm:pt modelId="{2BFB75B6-F3E3-4A25-A685-CA24259EE42D}" type="pres">
      <dgm:prSet presAssocID="{67694D60-0CEC-426C-BE6F-E2E6E958BCAE}" presName="parTrans" presStyleCnt="0"/>
      <dgm:spPr/>
    </dgm:pt>
    <dgm:pt modelId="{7436222E-B4F3-4B25-BADF-1A733EF6DF30}" type="pres">
      <dgm:prSet presAssocID="{9F911C31-0841-444D-AF78-B20B9880703D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3B469-879F-4002-9F2B-6A7E4CCC4FF3}" type="pres">
      <dgm:prSet presAssocID="{3D044420-17E4-43BA-BDAF-F60D726AB2A2}" presName="sibTrans" presStyleCnt="0"/>
      <dgm:spPr/>
    </dgm:pt>
    <dgm:pt modelId="{1CE81711-A690-4027-898D-3D634A5DCFD8}" type="pres">
      <dgm:prSet presAssocID="{CA1A30D3-34DC-46D1-9B57-72B9DA78D4D1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0BA630-2D93-4CEA-A1F5-C1797E846780}" type="presOf" srcId="{CA1A30D3-34DC-46D1-9B57-72B9DA78D4D1}" destId="{1CE81711-A690-4027-898D-3D634A5DCFD8}" srcOrd="0" destOrd="0" presId="urn:microsoft.com/office/officeart/2005/8/layout/lProcess3"/>
    <dgm:cxn modelId="{FFC60F5A-E234-48B6-8C6A-BF092D2C8097}" type="presOf" srcId="{9F911C31-0841-444D-AF78-B20B9880703D}" destId="{7436222E-B4F3-4B25-BADF-1A733EF6DF30}" srcOrd="0" destOrd="0" presId="urn:microsoft.com/office/officeart/2005/8/layout/lProcess3"/>
    <dgm:cxn modelId="{C23C84B8-7614-4F74-B5F8-2214A21133B5}" type="presOf" srcId="{4BE72AC9-66BB-4286-93D3-3810C5128BEC}" destId="{209327BC-FDC5-4433-A7D5-A7B8BE7EAB72}" srcOrd="0" destOrd="0" presId="urn:microsoft.com/office/officeart/2005/8/layout/lProcess3"/>
    <dgm:cxn modelId="{C5275A8F-8929-49A9-A437-8126CE16FF06}" srcId="{F3FAFD44-7150-424C-AF57-F3A528CBA862}" destId="{4BE72AC9-66BB-4286-93D3-3810C5128BEC}" srcOrd="1" destOrd="0" parTransId="{F10165FC-5F18-4A29-83AE-426BC33E0F59}" sibTransId="{82C9875A-F9DA-4956-B22B-5A7A0CF1C33E}"/>
    <dgm:cxn modelId="{97DFA6FC-AB91-4D49-B299-04E163C9B821}" type="presOf" srcId="{5A885B96-AF08-468A-8EB3-BA40345C0124}" destId="{0877D432-0892-4254-9CD6-17EE650EE405}" srcOrd="0" destOrd="0" presId="urn:microsoft.com/office/officeart/2005/8/layout/lProcess3"/>
    <dgm:cxn modelId="{F4A948F2-837D-4818-BD47-57EAD807B67D}" type="presOf" srcId="{4750205E-96E7-49DB-AE3D-AC36074959EE}" destId="{0AA05C71-5337-4704-858F-D3131E20782A}" srcOrd="0" destOrd="0" presId="urn:microsoft.com/office/officeart/2005/8/layout/lProcess3"/>
    <dgm:cxn modelId="{93D15416-8A82-42F4-92F2-4D3D481EC9CE}" type="presOf" srcId="{B53CC6F5-4253-4758-9CD8-89BDEC839CC5}" destId="{2ADB0CE8-4BBE-4FF1-AE82-A315E0D752F5}" srcOrd="0" destOrd="0" presId="urn:microsoft.com/office/officeart/2005/8/layout/lProcess3"/>
    <dgm:cxn modelId="{3BB5A0FF-7C1F-4225-859A-69C7B6688484}" srcId="{4750205E-96E7-49DB-AE3D-AC36074959EE}" destId="{9F911C31-0841-444D-AF78-B20B9880703D}" srcOrd="0" destOrd="0" parTransId="{67694D60-0CEC-426C-BE6F-E2E6E958BCAE}" sibTransId="{3D044420-17E4-43BA-BDAF-F60D726AB2A2}"/>
    <dgm:cxn modelId="{C8E31A40-A5F3-4722-A128-6AEBF7E1D84E}" srcId="{5A885B96-AF08-468A-8EB3-BA40345C0124}" destId="{F3FAFD44-7150-424C-AF57-F3A528CBA862}" srcOrd="0" destOrd="0" parTransId="{81A516FE-5AC3-4AE1-A57B-43886FAAC9E7}" sibTransId="{A52926AA-7E7F-4FC6-8409-5651AE53B1F1}"/>
    <dgm:cxn modelId="{2749C7B7-90DF-4DED-A3A1-E090564A0D4E}" type="presOf" srcId="{F3FAFD44-7150-424C-AF57-F3A528CBA862}" destId="{13B1EB55-BCD5-44AA-A04E-85AE629C918A}" srcOrd="0" destOrd="0" presId="urn:microsoft.com/office/officeart/2005/8/layout/lProcess3"/>
    <dgm:cxn modelId="{5D775768-DD38-467F-B801-66CFA1971BEB}" srcId="{5A885B96-AF08-468A-8EB3-BA40345C0124}" destId="{4750205E-96E7-49DB-AE3D-AC36074959EE}" srcOrd="1" destOrd="0" parTransId="{A76502EC-3601-4188-A8FA-C386B7225401}" sibTransId="{C32F292C-D643-4B7F-9EEF-6FE102892F4D}"/>
    <dgm:cxn modelId="{C57AE38E-3A9D-4D8F-BF05-5008EFB3FA25}" srcId="{4750205E-96E7-49DB-AE3D-AC36074959EE}" destId="{CA1A30D3-34DC-46D1-9B57-72B9DA78D4D1}" srcOrd="1" destOrd="0" parTransId="{C7B42259-C5F1-442D-9950-24AEDF7EFC64}" sibTransId="{ADB53A8D-4B7F-48B5-8CA9-4518CFA095A3}"/>
    <dgm:cxn modelId="{4C911F67-D052-4758-B035-7D9A016547E8}" srcId="{F3FAFD44-7150-424C-AF57-F3A528CBA862}" destId="{B53CC6F5-4253-4758-9CD8-89BDEC839CC5}" srcOrd="0" destOrd="0" parTransId="{1542047D-7BEA-4D24-A2BB-C3E148633362}" sibTransId="{E70D3055-365D-446D-9E17-018F2AF72E07}"/>
    <dgm:cxn modelId="{7491AC49-BD62-4444-95A3-71F9A9F1CFC2}" type="presParOf" srcId="{0877D432-0892-4254-9CD6-17EE650EE405}" destId="{8F37E15A-E235-42D5-AC77-D92524A6D8BE}" srcOrd="0" destOrd="0" presId="urn:microsoft.com/office/officeart/2005/8/layout/lProcess3"/>
    <dgm:cxn modelId="{0ED7F713-9D41-47A6-AF2E-9AA96EEA87CE}" type="presParOf" srcId="{8F37E15A-E235-42D5-AC77-D92524A6D8BE}" destId="{13B1EB55-BCD5-44AA-A04E-85AE629C918A}" srcOrd="0" destOrd="0" presId="urn:microsoft.com/office/officeart/2005/8/layout/lProcess3"/>
    <dgm:cxn modelId="{D5F12803-ED5D-41D0-8329-55720B6D4BD8}" type="presParOf" srcId="{8F37E15A-E235-42D5-AC77-D92524A6D8BE}" destId="{377D3C85-D60F-44CF-95BD-2E6CEABEC63F}" srcOrd="1" destOrd="0" presId="urn:microsoft.com/office/officeart/2005/8/layout/lProcess3"/>
    <dgm:cxn modelId="{FEDF3097-EE60-4DE7-B50C-6DD27EC50903}" type="presParOf" srcId="{8F37E15A-E235-42D5-AC77-D92524A6D8BE}" destId="{2ADB0CE8-4BBE-4FF1-AE82-A315E0D752F5}" srcOrd="2" destOrd="0" presId="urn:microsoft.com/office/officeart/2005/8/layout/lProcess3"/>
    <dgm:cxn modelId="{E9345C06-E128-4AEA-8AE9-1C9653786D33}" type="presParOf" srcId="{8F37E15A-E235-42D5-AC77-D92524A6D8BE}" destId="{C7FD5C1A-6B92-43CE-A0EE-D750C245F511}" srcOrd="3" destOrd="0" presId="urn:microsoft.com/office/officeart/2005/8/layout/lProcess3"/>
    <dgm:cxn modelId="{714CE92B-836A-472E-B20E-050BEDC6CA38}" type="presParOf" srcId="{8F37E15A-E235-42D5-AC77-D92524A6D8BE}" destId="{209327BC-FDC5-4433-A7D5-A7B8BE7EAB72}" srcOrd="4" destOrd="0" presId="urn:microsoft.com/office/officeart/2005/8/layout/lProcess3"/>
    <dgm:cxn modelId="{87EB6851-02DC-4C91-872D-45F60382BA6C}" type="presParOf" srcId="{0877D432-0892-4254-9CD6-17EE650EE405}" destId="{FD9F6F56-46C8-4BA8-9A11-C2A37BE148F4}" srcOrd="1" destOrd="0" presId="urn:microsoft.com/office/officeart/2005/8/layout/lProcess3"/>
    <dgm:cxn modelId="{B9A4E97A-889F-4E0D-A0D7-AF0BF1F767BC}" type="presParOf" srcId="{0877D432-0892-4254-9CD6-17EE650EE405}" destId="{583490EF-E88C-4969-B171-4A5E359A200C}" srcOrd="2" destOrd="0" presId="urn:microsoft.com/office/officeart/2005/8/layout/lProcess3"/>
    <dgm:cxn modelId="{894C9F41-9F38-49D8-96FB-70983517474A}" type="presParOf" srcId="{583490EF-E88C-4969-B171-4A5E359A200C}" destId="{0AA05C71-5337-4704-858F-D3131E20782A}" srcOrd="0" destOrd="0" presId="urn:microsoft.com/office/officeart/2005/8/layout/lProcess3"/>
    <dgm:cxn modelId="{9D50F665-E87F-4B57-BAA1-F721E8A2EE84}" type="presParOf" srcId="{583490EF-E88C-4969-B171-4A5E359A200C}" destId="{2BFB75B6-F3E3-4A25-A685-CA24259EE42D}" srcOrd="1" destOrd="0" presId="urn:microsoft.com/office/officeart/2005/8/layout/lProcess3"/>
    <dgm:cxn modelId="{634CA7F7-68D1-4530-9097-88E66E9632CC}" type="presParOf" srcId="{583490EF-E88C-4969-B171-4A5E359A200C}" destId="{7436222E-B4F3-4B25-BADF-1A733EF6DF30}" srcOrd="2" destOrd="0" presId="urn:microsoft.com/office/officeart/2005/8/layout/lProcess3"/>
    <dgm:cxn modelId="{136DABC9-F7A1-4565-97B2-60D0707E5C73}" type="presParOf" srcId="{583490EF-E88C-4969-B171-4A5E359A200C}" destId="{5B43B469-879F-4002-9F2B-6A7E4CCC4FF3}" srcOrd="3" destOrd="0" presId="urn:microsoft.com/office/officeart/2005/8/layout/lProcess3"/>
    <dgm:cxn modelId="{12A6AD31-78B5-49AE-A511-E73D2C365FDB}" type="presParOf" srcId="{583490EF-E88C-4969-B171-4A5E359A200C}" destId="{1CE81711-A690-4027-898D-3D634A5DCFD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7A5D4-520A-4058-BDB3-F4B3BF3E84C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CF1402-9BC5-4E28-A2B7-1C5BE422FEBA}">
      <dgm:prSet phldrT="[Texto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MARZO 2022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F8355-E0D2-4FEB-904E-E87A1E173BCC}" type="parTrans" cxnId="{B8D8B5E1-4EB1-45A2-824E-0FABFA925B3C}">
      <dgm:prSet/>
      <dgm:spPr/>
      <dgm:t>
        <a:bodyPr/>
        <a:lstStyle/>
        <a:p>
          <a:endParaRPr lang="es-ES"/>
        </a:p>
      </dgm:t>
    </dgm:pt>
    <dgm:pt modelId="{252CF036-B508-46E1-9484-3BF6956F7214}" type="sibTrans" cxnId="{B8D8B5E1-4EB1-45A2-824E-0FABFA925B3C}">
      <dgm:prSet/>
      <dgm:spPr/>
      <dgm:t>
        <a:bodyPr/>
        <a:lstStyle/>
        <a:p>
          <a:endParaRPr lang="es-ES"/>
        </a:p>
      </dgm:t>
    </dgm:pt>
    <dgm:pt modelId="{3FF8C2F2-F335-47EC-95D0-F2C9B257D14E}">
      <dgm:prSet phldrT="[Texto]" custT="1"/>
      <dgm:spPr/>
      <dgm:t>
        <a:bodyPr/>
        <a:lstStyle/>
        <a:p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Bajada de los impuestos en el ámbito energético</a:t>
          </a:r>
          <a:endParaRPr lang="es-E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19765-B95F-45C4-905F-81EC53BB4143}" type="parTrans" cxnId="{8F076E73-E2A7-4A7D-9979-2C00E3276263}">
      <dgm:prSet/>
      <dgm:spPr/>
      <dgm:t>
        <a:bodyPr/>
        <a:lstStyle/>
        <a:p>
          <a:endParaRPr lang="es-ES"/>
        </a:p>
      </dgm:t>
    </dgm:pt>
    <dgm:pt modelId="{A587D405-1B6C-4E47-8447-D69E4FFE8F0D}" type="sibTrans" cxnId="{8F076E73-E2A7-4A7D-9979-2C00E3276263}">
      <dgm:prSet/>
      <dgm:spPr/>
      <dgm:t>
        <a:bodyPr/>
        <a:lstStyle/>
        <a:p>
          <a:endParaRPr lang="es-ES"/>
        </a:p>
      </dgm:t>
    </dgm:pt>
    <dgm:pt modelId="{047FACBB-AFA8-403A-BD29-D1CC058BA1A8}">
      <dgm:prSet phldrT="[Texto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JUNIO 2022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3E9D0-3BBA-44CF-8146-8F065B97D8F7}" type="parTrans" cxnId="{DD2259FD-2DFA-4196-9E21-3A1561BC4BAB}">
      <dgm:prSet/>
      <dgm:spPr/>
      <dgm:t>
        <a:bodyPr/>
        <a:lstStyle/>
        <a:p>
          <a:endParaRPr lang="es-ES"/>
        </a:p>
      </dgm:t>
    </dgm:pt>
    <dgm:pt modelId="{F602EE8D-D0F2-4511-8BBB-71AB5C889D70}" type="sibTrans" cxnId="{DD2259FD-2DFA-4196-9E21-3A1561BC4BAB}">
      <dgm:prSet/>
      <dgm:spPr/>
      <dgm:t>
        <a:bodyPr/>
        <a:lstStyle/>
        <a:p>
          <a:endParaRPr lang="es-ES"/>
        </a:p>
      </dgm:t>
    </dgm:pt>
    <dgm:pt modelId="{FE1642D9-0C47-4A00-8607-0977FC1567AA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Prórroga de medidas para bajar precios de la energía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EC7419-D04D-40DF-8A82-BC8A8191C2E2}" type="parTrans" cxnId="{34D36A64-7DB4-403F-8330-CC2CB3A2ECEE}">
      <dgm:prSet/>
      <dgm:spPr/>
      <dgm:t>
        <a:bodyPr/>
        <a:lstStyle/>
        <a:p>
          <a:endParaRPr lang="es-ES"/>
        </a:p>
      </dgm:t>
    </dgm:pt>
    <dgm:pt modelId="{6BA6E6E2-A1CD-4C0B-9BB9-1000FC4CD297}" type="sibTrans" cxnId="{34D36A64-7DB4-403F-8330-CC2CB3A2ECEE}">
      <dgm:prSet/>
      <dgm:spPr/>
      <dgm:t>
        <a:bodyPr/>
        <a:lstStyle/>
        <a:p>
          <a:endParaRPr lang="es-ES"/>
        </a:p>
      </dgm:t>
    </dgm:pt>
    <dgm:pt modelId="{7995DA49-BA2E-435C-842C-756CE4A85D44}">
      <dgm:prSet phldrT="[Texto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AGOSTO 2022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A21F7-3C60-42E0-B626-7A2D58CECF8D}" type="parTrans" cxnId="{4FE38B6D-0019-4D25-85A9-59C78E51E8AA}">
      <dgm:prSet/>
      <dgm:spPr/>
      <dgm:t>
        <a:bodyPr/>
        <a:lstStyle/>
        <a:p>
          <a:endParaRPr lang="es-ES"/>
        </a:p>
      </dgm:t>
    </dgm:pt>
    <dgm:pt modelId="{181D3F53-1C52-433C-8371-B42E5226F2C7}" type="sibTrans" cxnId="{4FE38B6D-0019-4D25-85A9-59C78E51E8AA}">
      <dgm:prSet/>
      <dgm:spPr/>
      <dgm:t>
        <a:bodyPr/>
        <a:lstStyle/>
        <a:p>
          <a:endParaRPr lang="es-ES"/>
        </a:p>
      </dgm:t>
    </dgm:pt>
    <dgm:pt modelId="{B96B0FB1-99D2-43DE-ADDC-130E3DBFCF0A}">
      <dgm:prSet phldrT="[Texto]" custT="1"/>
      <dgm:spPr/>
      <dgm:t>
        <a:bodyPr/>
        <a:lstStyle/>
        <a:p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Gratuidad del transporte público de media distancia por ferrocarril</a:t>
          </a:r>
          <a:endParaRPr lang="es-E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1CF3C4-501B-493F-A5D4-DF91824C8E18}" type="parTrans" cxnId="{DCDE5884-7C47-4704-8C53-F1062BAF5F02}">
      <dgm:prSet/>
      <dgm:spPr/>
      <dgm:t>
        <a:bodyPr/>
        <a:lstStyle/>
        <a:p>
          <a:endParaRPr lang="es-ES"/>
        </a:p>
      </dgm:t>
    </dgm:pt>
    <dgm:pt modelId="{C66C61D3-40FB-443E-AFA9-35EB60586191}" type="sibTrans" cxnId="{DCDE5884-7C47-4704-8C53-F1062BAF5F02}">
      <dgm:prSet/>
      <dgm:spPr/>
      <dgm:t>
        <a:bodyPr/>
        <a:lstStyle/>
        <a:p>
          <a:endParaRPr lang="es-ES"/>
        </a:p>
      </dgm:t>
    </dgm:pt>
    <dgm:pt modelId="{AEEDFFF1-29DF-4E22-9FFC-C2E51899761B}">
      <dgm:prSet custT="1"/>
      <dgm:spPr/>
      <dgm:t>
        <a:bodyPr/>
        <a:lstStyle/>
        <a:p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Bonificación del precio del combustible</a:t>
          </a:r>
          <a:endParaRPr lang="es-E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5BE77-E62F-486A-AB4B-5157E5C0A409}" type="parTrans" cxnId="{5E813C07-3608-45DA-BE9D-B711DC0042F3}">
      <dgm:prSet/>
      <dgm:spPr/>
      <dgm:t>
        <a:bodyPr/>
        <a:lstStyle/>
        <a:p>
          <a:endParaRPr lang="es-ES"/>
        </a:p>
      </dgm:t>
    </dgm:pt>
    <dgm:pt modelId="{07665FF0-7121-42E4-91B3-3275D2706BA4}" type="sibTrans" cxnId="{5E813C07-3608-45DA-BE9D-B711DC0042F3}">
      <dgm:prSet/>
      <dgm:spPr/>
      <dgm:t>
        <a:bodyPr/>
        <a:lstStyle/>
        <a:p>
          <a:endParaRPr lang="es-ES"/>
        </a:p>
      </dgm:t>
    </dgm:pt>
    <dgm:pt modelId="{3EE63892-282A-43F3-BFB6-16813ACA2BB8}">
      <dgm:prSet custT="1"/>
      <dgm:spPr/>
      <dgm:t>
        <a:bodyPr/>
        <a:lstStyle/>
        <a:p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Ayudas a los sectores afectados</a:t>
          </a:r>
          <a:endParaRPr lang="es-E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53F30-19EA-4D67-83EC-E3999C87DB82}" type="parTrans" cxnId="{706EA5C6-12ED-443D-A369-0CA533053473}">
      <dgm:prSet/>
      <dgm:spPr/>
      <dgm:t>
        <a:bodyPr/>
        <a:lstStyle/>
        <a:p>
          <a:endParaRPr lang="es-ES"/>
        </a:p>
      </dgm:t>
    </dgm:pt>
    <dgm:pt modelId="{338FA69A-F35D-4647-85F1-C2DADF338EA6}" type="sibTrans" cxnId="{706EA5C6-12ED-443D-A369-0CA533053473}">
      <dgm:prSet/>
      <dgm:spPr/>
      <dgm:t>
        <a:bodyPr/>
        <a:lstStyle/>
        <a:p>
          <a:endParaRPr lang="es-ES"/>
        </a:p>
      </dgm:t>
    </dgm:pt>
    <dgm:pt modelId="{DA9321EE-E7CC-442E-8683-28BA12E03A68}">
      <dgm:prSet custT="1"/>
      <dgm:spPr/>
      <dgm:t>
        <a:bodyPr/>
        <a:lstStyle/>
        <a:p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‘Solución ibérica’ junto a Portugal</a:t>
          </a:r>
          <a:endParaRPr lang="es-E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A2D22-A739-4246-A4ED-A65337043808}" type="parTrans" cxnId="{2BCBDF29-DF92-464D-A3B3-C74EFC9F2C0C}">
      <dgm:prSet/>
      <dgm:spPr/>
      <dgm:t>
        <a:bodyPr/>
        <a:lstStyle/>
        <a:p>
          <a:endParaRPr lang="es-ES"/>
        </a:p>
      </dgm:t>
    </dgm:pt>
    <dgm:pt modelId="{48AECE1F-27DD-48FF-8134-FA7ADD628EB9}" type="sibTrans" cxnId="{2BCBDF29-DF92-464D-A3B3-C74EFC9F2C0C}">
      <dgm:prSet/>
      <dgm:spPr/>
      <dgm:t>
        <a:bodyPr/>
        <a:lstStyle/>
        <a:p>
          <a:endParaRPr lang="es-ES"/>
        </a:p>
      </dgm:t>
    </dgm:pt>
    <dgm:pt modelId="{0F0B89AA-520E-4FE1-A663-990A66DF6EFC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Ayuda de 200 euros a personas con bajo nivel de ingresos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CF871-3961-43D9-8560-76EDB1218E3D}" type="parTrans" cxnId="{80717A58-97B6-4B2C-9C33-7852D3913199}">
      <dgm:prSet/>
      <dgm:spPr/>
      <dgm:t>
        <a:bodyPr/>
        <a:lstStyle/>
        <a:p>
          <a:endParaRPr lang="es-ES"/>
        </a:p>
      </dgm:t>
    </dgm:pt>
    <dgm:pt modelId="{098B7F76-721D-46FD-AEAE-5B72116E5504}" type="sibTrans" cxnId="{80717A58-97B6-4B2C-9C33-7852D3913199}">
      <dgm:prSet/>
      <dgm:spPr/>
      <dgm:t>
        <a:bodyPr/>
        <a:lstStyle/>
        <a:p>
          <a:endParaRPr lang="es-ES"/>
        </a:p>
      </dgm:t>
    </dgm:pt>
    <dgm:pt modelId="{EA0B1290-7ADF-46E9-B3FA-916D996D295A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Subvención de títulos </a:t>
          </a:r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multiviaje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de transporte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DA253-A12F-4621-89C1-65C9BB900584}" type="parTrans" cxnId="{0E6B4E7F-4176-48DD-8121-97A329171305}">
      <dgm:prSet/>
      <dgm:spPr/>
      <dgm:t>
        <a:bodyPr/>
        <a:lstStyle/>
        <a:p>
          <a:endParaRPr lang="es-ES"/>
        </a:p>
      </dgm:t>
    </dgm:pt>
    <dgm:pt modelId="{2AA9E950-B550-4E0A-BA08-A4E6E6E29D4D}" type="sibTrans" cxnId="{0E6B4E7F-4176-48DD-8121-97A329171305}">
      <dgm:prSet/>
      <dgm:spPr/>
      <dgm:t>
        <a:bodyPr/>
        <a:lstStyle/>
        <a:p>
          <a:endParaRPr lang="es-ES"/>
        </a:p>
      </dgm:t>
    </dgm:pt>
    <dgm:pt modelId="{6E61711C-9F95-4A67-B9CF-0B84205FC036}">
      <dgm:prSet custT="1"/>
      <dgm:spPr/>
      <dgm:t>
        <a:bodyPr/>
        <a:lstStyle/>
        <a:p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Aumento de las ayudas directas para el transporte urbano y por carretera</a:t>
          </a:r>
          <a:endParaRPr lang="es-E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61642-6C49-4319-85FD-8C463DB77C61}" type="parTrans" cxnId="{0F3E16CF-385B-4691-B975-265733BCB67F}">
      <dgm:prSet/>
      <dgm:spPr/>
      <dgm:t>
        <a:bodyPr/>
        <a:lstStyle/>
        <a:p>
          <a:endParaRPr lang="es-ES"/>
        </a:p>
      </dgm:t>
    </dgm:pt>
    <dgm:pt modelId="{991CC43D-41D1-4346-A782-A403A7F784B4}" type="sibTrans" cxnId="{0F3E16CF-385B-4691-B975-265733BCB67F}">
      <dgm:prSet/>
      <dgm:spPr/>
      <dgm:t>
        <a:bodyPr/>
        <a:lstStyle/>
        <a:p>
          <a:endParaRPr lang="es-ES"/>
        </a:p>
      </dgm:t>
    </dgm:pt>
    <dgm:pt modelId="{31A75757-F2CE-4822-ACB3-264DA82271C7}">
      <dgm:prSet phldrT="[Texto]" custT="1"/>
      <dgm:spPr/>
      <dgm:t>
        <a:bodyPr/>
        <a:lstStyle/>
        <a:p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SEPTIEMBRE 2022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A318B-3150-42AA-A9C1-C2D9638F11F3}" type="parTrans" cxnId="{B8D57293-925F-455F-BCD5-6DAADC09DFEC}">
      <dgm:prSet/>
      <dgm:spPr/>
      <dgm:t>
        <a:bodyPr/>
        <a:lstStyle/>
        <a:p>
          <a:endParaRPr lang="es-ES"/>
        </a:p>
      </dgm:t>
    </dgm:pt>
    <dgm:pt modelId="{A15ACB8D-BD16-451B-B1E0-801EAD9705FF}" type="sibTrans" cxnId="{B8D57293-925F-455F-BCD5-6DAADC09DFEC}">
      <dgm:prSet/>
      <dgm:spPr/>
      <dgm:t>
        <a:bodyPr/>
        <a:lstStyle/>
        <a:p>
          <a:endParaRPr lang="es-ES"/>
        </a:p>
      </dgm:t>
    </dgm:pt>
    <dgm:pt modelId="{8A3F1F91-317B-45E9-B308-E1E076A677C3}">
      <dgm:prSet phldrT="[Texto]" custT="1"/>
      <dgm:spPr/>
      <dgm:t>
        <a:bodyPr/>
        <a:lstStyle/>
        <a:p>
          <a:r>
            <a:rPr lang="es-ES" sz="1500" b="0" dirty="0" smtClean="0">
              <a:latin typeface="Arial" panose="020B0604020202020204" pitchFamily="34" charset="0"/>
              <a:cs typeface="Arial" panose="020B0604020202020204" pitchFamily="34" charset="0"/>
            </a:rPr>
            <a:t>Bajada del IVA del 21 al 5% del gas natural, briquetas y pellets procedentes de la biomasa y a la madera para leña utilizados en sistemas de calefacción </a:t>
          </a:r>
          <a:endParaRPr lang="es-ES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789FE-729C-4632-87CB-69C47BDD6816}" type="parTrans" cxnId="{FBD5A5A6-8CF5-40F7-BC6B-495A850E31D5}">
      <dgm:prSet/>
      <dgm:spPr/>
      <dgm:t>
        <a:bodyPr/>
        <a:lstStyle/>
        <a:p>
          <a:endParaRPr lang="es-ES"/>
        </a:p>
      </dgm:t>
    </dgm:pt>
    <dgm:pt modelId="{F797480B-F08E-45AD-8F0F-0E0C8D8B35C8}" type="sibTrans" cxnId="{FBD5A5A6-8CF5-40F7-BC6B-495A850E31D5}">
      <dgm:prSet/>
      <dgm:spPr/>
      <dgm:t>
        <a:bodyPr/>
        <a:lstStyle/>
        <a:p>
          <a:endParaRPr lang="es-ES"/>
        </a:p>
      </dgm:t>
    </dgm:pt>
    <dgm:pt modelId="{BA4FB28B-DC93-4301-8331-40D25829C907}">
      <dgm:prSet phldrT="[Texto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OCTUBRE 2022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C6F110-23D5-44E6-9E45-C069DD3A7A79}" type="parTrans" cxnId="{7EF1E525-3422-4464-AA5A-C12F68751AE1}">
      <dgm:prSet/>
      <dgm:spPr/>
      <dgm:t>
        <a:bodyPr/>
        <a:lstStyle/>
        <a:p>
          <a:endParaRPr lang="es-ES"/>
        </a:p>
      </dgm:t>
    </dgm:pt>
    <dgm:pt modelId="{602F9C17-2E87-43C2-BC28-BF4E0B5F065A}" type="sibTrans" cxnId="{7EF1E525-3422-4464-AA5A-C12F68751AE1}">
      <dgm:prSet/>
      <dgm:spPr/>
      <dgm:t>
        <a:bodyPr/>
        <a:lstStyle/>
        <a:p>
          <a:endParaRPr lang="es-ES"/>
        </a:p>
      </dgm:t>
    </dgm:pt>
    <dgm:pt modelId="{E43741F2-AF3C-4DF6-A4F6-679D999BC821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Medidas para reforzar el ahorro y preparar la economía para el invierno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96C69-F4BC-4CA2-B87F-B3178A20E6F1}" type="parTrans" cxnId="{B020321C-7A73-4B40-A5CB-E78966E91DB7}">
      <dgm:prSet/>
      <dgm:spPr/>
      <dgm:t>
        <a:bodyPr/>
        <a:lstStyle/>
        <a:p>
          <a:endParaRPr lang="es-ES"/>
        </a:p>
      </dgm:t>
    </dgm:pt>
    <dgm:pt modelId="{2122E6C5-FF9A-4F18-930C-0D0B48AFD1CB}" type="sibTrans" cxnId="{B020321C-7A73-4B40-A5CB-E78966E91DB7}">
      <dgm:prSet/>
      <dgm:spPr/>
      <dgm:t>
        <a:bodyPr/>
        <a:lstStyle/>
        <a:p>
          <a:endParaRPr lang="es-ES"/>
        </a:p>
      </dgm:t>
    </dgm:pt>
    <dgm:pt modelId="{D6FD0EF2-12FA-4BDA-88FF-144F061D0307}">
      <dgm:prSet phldrT="[Texto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DICIEMBRE 2022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A61DE-5BA6-43D5-8806-6D919598932D}" type="parTrans" cxnId="{52391FA0-0A4A-450D-83F3-938948CF06CB}">
      <dgm:prSet/>
      <dgm:spPr/>
      <dgm:t>
        <a:bodyPr/>
        <a:lstStyle/>
        <a:p>
          <a:endParaRPr lang="es-ES"/>
        </a:p>
      </dgm:t>
    </dgm:pt>
    <dgm:pt modelId="{2A99CEF0-EB43-4959-90D1-26096B517803}" type="sibTrans" cxnId="{52391FA0-0A4A-450D-83F3-938948CF06CB}">
      <dgm:prSet/>
      <dgm:spPr/>
      <dgm:t>
        <a:bodyPr/>
        <a:lstStyle/>
        <a:p>
          <a:endParaRPr lang="es-ES"/>
        </a:p>
      </dgm:t>
    </dgm:pt>
    <dgm:pt modelId="{9D999E0A-C5F3-44EC-84F2-070670293535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Supresión del IVA de los productos de primera necesidad con tipo reducido y bajada del 10% al 5% el de aceite y pastas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441D5-193C-4CA8-BE35-55D92CF6A215}" type="parTrans" cxnId="{15CF0178-8566-4E65-948C-945961C072F0}">
      <dgm:prSet/>
      <dgm:spPr/>
      <dgm:t>
        <a:bodyPr/>
        <a:lstStyle/>
        <a:p>
          <a:endParaRPr lang="es-ES"/>
        </a:p>
      </dgm:t>
    </dgm:pt>
    <dgm:pt modelId="{50C0A940-96F5-4CB4-80A0-3F38E07CCF9F}" type="sibTrans" cxnId="{15CF0178-8566-4E65-948C-945961C072F0}">
      <dgm:prSet/>
      <dgm:spPr/>
      <dgm:t>
        <a:bodyPr/>
        <a:lstStyle/>
        <a:p>
          <a:endParaRPr lang="es-ES"/>
        </a:p>
      </dgm:t>
    </dgm:pt>
    <dgm:pt modelId="{D0145BCC-9EFC-415B-9245-986D96E3759D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Las comunidades de vecinos pueden acogerse a la tarifa de último recurso de gas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148A6-C3A3-43F7-8F7F-0825CDE8C15F}" type="parTrans" cxnId="{7FF4AAFD-47A6-4BFA-A4C7-EC23013FC8C4}">
      <dgm:prSet/>
      <dgm:spPr/>
      <dgm:t>
        <a:bodyPr/>
        <a:lstStyle/>
        <a:p>
          <a:endParaRPr lang="es-ES"/>
        </a:p>
      </dgm:t>
    </dgm:pt>
    <dgm:pt modelId="{F39E3CD6-AD79-4302-BECA-972EA884ED0C}" type="sibTrans" cxnId="{7FF4AAFD-47A6-4BFA-A4C7-EC23013FC8C4}">
      <dgm:prSet/>
      <dgm:spPr/>
      <dgm:t>
        <a:bodyPr/>
        <a:lstStyle/>
        <a:p>
          <a:endParaRPr lang="es-ES"/>
        </a:p>
      </dgm:t>
    </dgm:pt>
    <dgm:pt modelId="{6BC148E1-E249-4647-837A-4B2DC3B6C9D5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Nuevo cheque de 200 euros y prórroga de medidas sociales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02199-BB53-46D3-B89C-2A7E76E1CFF9}" type="parTrans" cxnId="{50D71DA9-FCBF-4621-A4CC-1FE02CF32D6B}">
      <dgm:prSet/>
      <dgm:spPr/>
      <dgm:t>
        <a:bodyPr/>
        <a:lstStyle/>
        <a:p>
          <a:endParaRPr lang="es-ES"/>
        </a:p>
      </dgm:t>
    </dgm:pt>
    <dgm:pt modelId="{C191A4E6-D588-4F71-955F-95ACFACF1F1C}" type="sibTrans" cxnId="{50D71DA9-FCBF-4621-A4CC-1FE02CF32D6B}">
      <dgm:prSet/>
      <dgm:spPr/>
      <dgm:t>
        <a:bodyPr/>
        <a:lstStyle/>
        <a:p>
          <a:endParaRPr lang="es-ES"/>
        </a:p>
      </dgm:t>
    </dgm:pt>
    <dgm:pt modelId="{A5673295-876F-476A-9568-D33E15307C2B}" type="pres">
      <dgm:prSet presAssocID="{78D7A5D4-520A-4058-BDB3-F4B3BF3E84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2C868F-C668-44FD-AD25-CC0758423FF1}" type="pres">
      <dgm:prSet presAssocID="{1DCF1402-9BC5-4E28-A2B7-1C5BE422FEBA}" presName="compNode" presStyleCnt="0"/>
      <dgm:spPr/>
    </dgm:pt>
    <dgm:pt modelId="{1DDEBAED-82AB-4444-8D3F-FD18A2370682}" type="pres">
      <dgm:prSet presAssocID="{1DCF1402-9BC5-4E28-A2B7-1C5BE422FEBA}" presName="aNode" presStyleLbl="bgShp" presStyleIdx="0" presStyleCnt="6"/>
      <dgm:spPr/>
      <dgm:t>
        <a:bodyPr/>
        <a:lstStyle/>
        <a:p>
          <a:endParaRPr lang="es-ES"/>
        </a:p>
      </dgm:t>
    </dgm:pt>
    <dgm:pt modelId="{39DD4B11-574F-47BA-B49A-D435373C9623}" type="pres">
      <dgm:prSet presAssocID="{1DCF1402-9BC5-4E28-A2B7-1C5BE422FEBA}" presName="textNode" presStyleLbl="bgShp" presStyleIdx="0" presStyleCnt="6"/>
      <dgm:spPr/>
      <dgm:t>
        <a:bodyPr/>
        <a:lstStyle/>
        <a:p>
          <a:endParaRPr lang="es-ES"/>
        </a:p>
      </dgm:t>
    </dgm:pt>
    <dgm:pt modelId="{AAB8CFB6-3302-4817-81C7-2C8D94141B40}" type="pres">
      <dgm:prSet presAssocID="{1DCF1402-9BC5-4E28-A2B7-1C5BE422FEBA}" presName="compChildNode" presStyleCnt="0"/>
      <dgm:spPr/>
    </dgm:pt>
    <dgm:pt modelId="{123B8FAF-9E16-4B7F-B44A-D8B99E211BE7}" type="pres">
      <dgm:prSet presAssocID="{1DCF1402-9BC5-4E28-A2B7-1C5BE422FEBA}" presName="theInnerList" presStyleCnt="0"/>
      <dgm:spPr/>
    </dgm:pt>
    <dgm:pt modelId="{833DDAB9-FD66-43D0-9B70-8BF4C2936B47}" type="pres">
      <dgm:prSet presAssocID="{3FF8C2F2-F335-47EC-95D0-F2C9B257D14E}" presName="childNode" presStyleLbl="node1" presStyleIdx="0" presStyleCnt="14" custScaleX="105279" custScaleY="1035490" custLinFactY="-265983" custLinFactNeighborX="-1599" custLinFactNeighborY="-3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7D8858-E173-48F8-93B4-519E420FB69E}" type="pres">
      <dgm:prSet presAssocID="{3FF8C2F2-F335-47EC-95D0-F2C9B257D14E}" presName="aSpace2" presStyleCnt="0"/>
      <dgm:spPr/>
    </dgm:pt>
    <dgm:pt modelId="{31546E47-D425-4317-B563-C20FFEBFC2AD}" type="pres">
      <dgm:prSet presAssocID="{AEEDFFF1-29DF-4E22-9FFC-C2E51899761B}" presName="childNode" presStyleLbl="node1" presStyleIdx="1" presStyleCnt="14" custScaleX="105279" custScaleY="790559" custLinFactY="-144332" custLinFactNeighborX="-1599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7C2D36-E37C-40EA-B3F2-A339ABDCCA16}" type="pres">
      <dgm:prSet presAssocID="{AEEDFFF1-29DF-4E22-9FFC-C2E51899761B}" presName="aSpace2" presStyleCnt="0"/>
      <dgm:spPr/>
    </dgm:pt>
    <dgm:pt modelId="{B6164DC5-3E48-47BC-8A76-CC7F4F0CA508}" type="pres">
      <dgm:prSet presAssocID="{3EE63892-282A-43F3-BFB6-16813ACA2BB8}" presName="childNode" presStyleLbl="node1" presStyleIdx="2" presStyleCnt="14" custScaleX="105279" custScaleY="824491" custLinFactY="-51944" custLinFactNeighborX="-159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66EA63-DE6B-440A-8AC1-E4D1B7FF903A}" type="pres">
      <dgm:prSet presAssocID="{3EE63892-282A-43F3-BFB6-16813ACA2BB8}" presName="aSpace2" presStyleCnt="0"/>
      <dgm:spPr/>
    </dgm:pt>
    <dgm:pt modelId="{989192D8-8CA0-411E-AD12-365633E27E91}" type="pres">
      <dgm:prSet presAssocID="{DA9321EE-E7CC-442E-8683-28BA12E03A68}" presName="childNode" presStyleLbl="node1" presStyleIdx="3" presStyleCnt="14" custScaleX="105279" custScaleY="790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FBE4F-AF45-4EF4-9C4F-39DA94DA830F}" type="pres">
      <dgm:prSet presAssocID="{1DCF1402-9BC5-4E28-A2B7-1C5BE422FEBA}" presName="aSpace" presStyleCnt="0"/>
      <dgm:spPr/>
    </dgm:pt>
    <dgm:pt modelId="{C9788E4C-00EF-49BA-8D84-7BF33119EFC3}" type="pres">
      <dgm:prSet presAssocID="{047FACBB-AFA8-403A-BD29-D1CC058BA1A8}" presName="compNode" presStyleCnt="0"/>
      <dgm:spPr/>
    </dgm:pt>
    <dgm:pt modelId="{827BC75A-D3BF-4EB5-AA5D-FA87704FD013}" type="pres">
      <dgm:prSet presAssocID="{047FACBB-AFA8-403A-BD29-D1CC058BA1A8}" presName="aNode" presStyleLbl="bgShp" presStyleIdx="1" presStyleCnt="6"/>
      <dgm:spPr/>
      <dgm:t>
        <a:bodyPr/>
        <a:lstStyle/>
        <a:p>
          <a:endParaRPr lang="es-ES"/>
        </a:p>
      </dgm:t>
    </dgm:pt>
    <dgm:pt modelId="{83EA9288-766C-4DC6-AAD4-0C80E04EB0EC}" type="pres">
      <dgm:prSet presAssocID="{047FACBB-AFA8-403A-BD29-D1CC058BA1A8}" presName="textNode" presStyleLbl="bgShp" presStyleIdx="1" presStyleCnt="6"/>
      <dgm:spPr/>
      <dgm:t>
        <a:bodyPr/>
        <a:lstStyle/>
        <a:p>
          <a:endParaRPr lang="es-ES"/>
        </a:p>
      </dgm:t>
    </dgm:pt>
    <dgm:pt modelId="{2C646E2B-FBED-475B-9E10-22088CC0258C}" type="pres">
      <dgm:prSet presAssocID="{047FACBB-AFA8-403A-BD29-D1CC058BA1A8}" presName="compChildNode" presStyleCnt="0"/>
      <dgm:spPr/>
    </dgm:pt>
    <dgm:pt modelId="{096761D6-B5B5-4761-BBCE-9D6777A0B863}" type="pres">
      <dgm:prSet presAssocID="{047FACBB-AFA8-403A-BD29-D1CC058BA1A8}" presName="theInnerList" presStyleCnt="0"/>
      <dgm:spPr/>
    </dgm:pt>
    <dgm:pt modelId="{4B80E919-FFB4-46E3-885E-50C54EEAB189}" type="pres">
      <dgm:prSet presAssocID="{FE1642D9-0C47-4A00-8607-0977FC1567AA}" presName="childNode" presStyleLbl="node1" presStyleIdx="4" presStyleCnt="14" custScaleX="94675" custScaleY="697071" custLinFactY="-120427" custLinFactNeighborX="716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1E3DE4-F407-4756-9CE7-6E16D21EE9C1}" type="pres">
      <dgm:prSet presAssocID="{FE1642D9-0C47-4A00-8607-0977FC1567AA}" presName="aSpace2" presStyleCnt="0"/>
      <dgm:spPr/>
    </dgm:pt>
    <dgm:pt modelId="{4D70E26D-5A36-49C8-BFEC-77186F63E20E}" type="pres">
      <dgm:prSet presAssocID="{0F0B89AA-520E-4FE1-A663-990A66DF6EFC}" presName="childNode" presStyleLbl="node1" presStyleIdx="5" presStyleCnt="14" custScaleX="95937" custScaleY="880775" custLinFactY="-43414" custLinFactNeighborX="143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34A5DE-753F-44B9-B0CF-C36338C49F18}" type="pres">
      <dgm:prSet presAssocID="{0F0B89AA-520E-4FE1-A663-990A66DF6EFC}" presName="aSpace2" presStyleCnt="0"/>
      <dgm:spPr/>
    </dgm:pt>
    <dgm:pt modelId="{FA9768B8-140A-4291-B232-A7A64EC82715}" type="pres">
      <dgm:prSet presAssocID="{EA0B1290-7ADF-46E9-B3FA-916D996D295A}" presName="childNode" presStyleLbl="node1" presStyleIdx="6" presStyleCnt="14" custScaleX="95383" custScaleY="7932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B76EC-85E4-4E76-8475-69CA36A78511}" type="pres">
      <dgm:prSet presAssocID="{047FACBB-AFA8-403A-BD29-D1CC058BA1A8}" presName="aSpace" presStyleCnt="0"/>
      <dgm:spPr/>
    </dgm:pt>
    <dgm:pt modelId="{2836AE35-E5FC-434C-9297-8AF377F7DD31}" type="pres">
      <dgm:prSet presAssocID="{7995DA49-BA2E-435C-842C-756CE4A85D44}" presName="compNode" presStyleCnt="0"/>
      <dgm:spPr/>
    </dgm:pt>
    <dgm:pt modelId="{0895BF21-C93A-4273-96FD-4D1589EB8CEA}" type="pres">
      <dgm:prSet presAssocID="{7995DA49-BA2E-435C-842C-756CE4A85D44}" presName="aNode" presStyleLbl="bgShp" presStyleIdx="2" presStyleCnt="6"/>
      <dgm:spPr/>
      <dgm:t>
        <a:bodyPr/>
        <a:lstStyle/>
        <a:p>
          <a:endParaRPr lang="es-ES"/>
        </a:p>
      </dgm:t>
    </dgm:pt>
    <dgm:pt modelId="{463907BE-B183-44CC-A2C1-62C5F9CCC430}" type="pres">
      <dgm:prSet presAssocID="{7995DA49-BA2E-435C-842C-756CE4A85D44}" presName="textNode" presStyleLbl="bgShp" presStyleIdx="2" presStyleCnt="6"/>
      <dgm:spPr/>
      <dgm:t>
        <a:bodyPr/>
        <a:lstStyle/>
        <a:p>
          <a:endParaRPr lang="es-ES"/>
        </a:p>
      </dgm:t>
    </dgm:pt>
    <dgm:pt modelId="{7799C4E1-E9B7-43AB-A621-5B3BADC872EE}" type="pres">
      <dgm:prSet presAssocID="{7995DA49-BA2E-435C-842C-756CE4A85D44}" presName="compChildNode" presStyleCnt="0"/>
      <dgm:spPr/>
    </dgm:pt>
    <dgm:pt modelId="{DDA635F0-045F-4BB7-9BBE-D06076F0D304}" type="pres">
      <dgm:prSet presAssocID="{7995DA49-BA2E-435C-842C-756CE4A85D44}" presName="theInnerList" presStyleCnt="0"/>
      <dgm:spPr/>
    </dgm:pt>
    <dgm:pt modelId="{1CC1F471-A2A6-45CB-B95A-E6765EDF6152}" type="pres">
      <dgm:prSet presAssocID="{B96B0FB1-99D2-43DE-ADDC-130E3DBFCF0A}" presName="childNode" presStyleLbl="node1" presStyleIdx="7" presStyleCnt="14" custScaleY="235804" custLinFactY="-5020" custLinFactNeighborX="-7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24729-02D5-4755-80DE-5933EDB2A710}" type="pres">
      <dgm:prSet presAssocID="{B96B0FB1-99D2-43DE-ADDC-130E3DBFCF0A}" presName="aSpace2" presStyleCnt="0"/>
      <dgm:spPr/>
    </dgm:pt>
    <dgm:pt modelId="{3A07DC9E-FC2A-41C0-A8C5-0AFBB42DDBF3}" type="pres">
      <dgm:prSet presAssocID="{6E61711C-9F95-4A67-B9CF-0B84205FC036}" presName="childNode" presStyleLbl="node1" presStyleIdx="8" presStyleCnt="14" custScaleY="230467" custLinFactNeighborY="-219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03C0AA-79A4-4C5B-BD67-3334F5AF5E5C}" type="pres">
      <dgm:prSet presAssocID="{7995DA49-BA2E-435C-842C-756CE4A85D44}" presName="aSpace" presStyleCnt="0"/>
      <dgm:spPr/>
    </dgm:pt>
    <dgm:pt modelId="{DE99962D-987D-4273-862C-A496C46F6597}" type="pres">
      <dgm:prSet presAssocID="{31A75757-F2CE-4822-ACB3-264DA82271C7}" presName="compNode" presStyleCnt="0"/>
      <dgm:spPr/>
    </dgm:pt>
    <dgm:pt modelId="{67E6E37B-51B0-44B7-BDB5-5BF7B67BCB0D}" type="pres">
      <dgm:prSet presAssocID="{31A75757-F2CE-4822-ACB3-264DA82271C7}" presName="aNode" presStyleLbl="bgShp" presStyleIdx="3" presStyleCnt="6"/>
      <dgm:spPr/>
      <dgm:t>
        <a:bodyPr/>
        <a:lstStyle/>
        <a:p>
          <a:endParaRPr lang="es-ES"/>
        </a:p>
      </dgm:t>
    </dgm:pt>
    <dgm:pt modelId="{C4207942-4CE3-4FCA-8E5C-4B1A5950BB23}" type="pres">
      <dgm:prSet presAssocID="{31A75757-F2CE-4822-ACB3-264DA82271C7}" presName="textNode" presStyleLbl="bgShp" presStyleIdx="3" presStyleCnt="6"/>
      <dgm:spPr/>
      <dgm:t>
        <a:bodyPr/>
        <a:lstStyle/>
        <a:p>
          <a:endParaRPr lang="es-ES"/>
        </a:p>
      </dgm:t>
    </dgm:pt>
    <dgm:pt modelId="{80E20BAA-AB8E-48F2-B0B7-D03A928DF20C}" type="pres">
      <dgm:prSet presAssocID="{31A75757-F2CE-4822-ACB3-264DA82271C7}" presName="compChildNode" presStyleCnt="0"/>
      <dgm:spPr/>
    </dgm:pt>
    <dgm:pt modelId="{C67121BD-FE70-422D-AD6F-A64460A49B2C}" type="pres">
      <dgm:prSet presAssocID="{31A75757-F2CE-4822-ACB3-264DA82271C7}" presName="theInnerList" presStyleCnt="0"/>
      <dgm:spPr/>
    </dgm:pt>
    <dgm:pt modelId="{4A99FBC9-00B2-4958-866C-26B4F58EE054}" type="pres">
      <dgm:prSet presAssocID="{8A3F1F91-317B-45E9-B308-E1E076A677C3}" presName="childNode" presStyleLbl="node1" presStyleIdx="9" presStyleCnt="14" custScaleY="107205" custLinFactNeighborY="-4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90C706-35B4-4356-9C7E-A7B0B61EE44D}" type="pres">
      <dgm:prSet presAssocID="{31A75757-F2CE-4822-ACB3-264DA82271C7}" presName="aSpace" presStyleCnt="0"/>
      <dgm:spPr/>
    </dgm:pt>
    <dgm:pt modelId="{F6FBFC84-1A80-460D-9A24-9B91D9357A0A}" type="pres">
      <dgm:prSet presAssocID="{BA4FB28B-DC93-4301-8331-40D25829C907}" presName="compNode" presStyleCnt="0"/>
      <dgm:spPr/>
    </dgm:pt>
    <dgm:pt modelId="{F8153D23-7512-4460-87C8-87E4CBDBCDCB}" type="pres">
      <dgm:prSet presAssocID="{BA4FB28B-DC93-4301-8331-40D25829C907}" presName="aNode" presStyleLbl="bgShp" presStyleIdx="4" presStyleCnt="6"/>
      <dgm:spPr/>
      <dgm:t>
        <a:bodyPr/>
        <a:lstStyle/>
        <a:p>
          <a:endParaRPr lang="es-ES"/>
        </a:p>
      </dgm:t>
    </dgm:pt>
    <dgm:pt modelId="{ED8FB8DA-0BD1-44FB-A4E7-8FF8A7DD3464}" type="pres">
      <dgm:prSet presAssocID="{BA4FB28B-DC93-4301-8331-40D25829C907}" presName="textNode" presStyleLbl="bgShp" presStyleIdx="4" presStyleCnt="6"/>
      <dgm:spPr/>
      <dgm:t>
        <a:bodyPr/>
        <a:lstStyle/>
        <a:p>
          <a:endParaRPr lang="es-ES"/>
        </a:p>
      </dgm:t>
    </dgm:pt>
    <dgm:pt modelId="{14901E7F-65C3-45E5-8894-C6459A8BD7C9}" type="pres">
      <dgm:prSet presAssocID="{BA4FB28B-DC93-4301-8331-40D25829C907}" presName="compChildNode" presStyleCnt="0"/>
      <dgm:spPr/>
    </dgm:pt>
    <dgm:pt modelId="{F80FD4DD-5405-4B5C-B4F1-3B5F05A0456B}" type="pres">
      <dgm:prSet presAssocID="{BA4FB28B-DC93-4301-8331-40D25829C907}" presName="theInnerList" presStyleCnt="0"/>
      <dgm:spPr/>
    </dgm:pt>
    <dgm:pt modelId="{494C4B53-AE60-48CE-9536-3AF756745B07}" type="pres">
      <dgm:prSet presAssocID="{E43741F2-AF3C-4DF6-A4F6-679D999BC821}" presName="childNode" presStyleLbl="node1" presStyleIdx="10" presStyleCnt="14" custScaleY="145196" custLinFactNeighborX="1433" custLinFactNeighborY="-529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36DFE-7544-4D09-AFAA-D643E865ABFB}" type="pres">
      <dgm:prSet presAssocID="{E43741F2-AF3C-4DF6-A4F6-679D999BC821}" presName="aSpace2" presStyleCnt="0"/>
      <dgm:spPr/>
    </dgm:pt>
    <dgm:pt modelId="{038C02B9-56A3-4563-A49F-062495DF0391}" type="pres">
      <dgm:prSet presAssocID="{D0145BCC-9EFC-415B-9245-986D96E3759D}" presName="childNode" presStyleLbl="node1" presStyleIdx="11" presStyleCnt="14" custScaleY="1520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92D35F-40AC-432C-81F6-D59C432CD193}" type="pres">
      <dgm:prSet presAssocID="{BA4FB28B-DC93-4301-8331-40D25829C907}" presName="aSpace" presStyleCnt="0"/>
      <dgm:spPr/>
    </dgm:pt>
    <dgm:pt modelId="{8314277E-56B3-442B-B061-AD9A692493F2}" type="pres">
      <dgm:prSet presAssocID="{D6FD0EF2-12FA-4BDA-88FF-144F061D0307}" presName="compNode" presStyleCnt="0"/>
      <dgm:spPr/>
    </dgm:pt>
    <dgm:pt modelId="{D3F4D629-CAC3-4874-8CB9-A4625AA0549F}" type="pres">
      <dgm:prSet presAssocID="{D6FD0EF2-12FA-4BDA-88FF-144F061D0307}" presName="aNode" presStyleLbl="bgShp" presStyleIdx="5" presStyleCnt="6"/>
      <dgm:spPr/>
      <dgm:t>
        <a:bodyPr/>
        <a:lstStyle/>
        <a:p>
          <a:endParaRPr lang="es-ES"/>
        </a:p>
      </dgm:t>
    </dgm:pt>
    <dgm:pt modelId="{6CC90A60-F3F4-4293-99C0-E4487BC03551}" type="pres">
      <dgm:prSet presAssocID="{D6FD0EF2-12FA-4BDA-88FF-144F061D0307}" presName="textNode" presStyleLbl="bgShp" presStyleIdx="5" presStyleCnt="6"/>
      <dgm:spPr/>
      <dgm:t>
        <a:bodyPr/>
        <a:lstStyle/>
        <a:p>
          <a:endParaRPr lang="es-ES"/>
        </a:p>
      </dgm:t>
    </dgm:pt>
    <dgm:pt modelId="{C3F39E91-528E-4A20-AD6F-C4FBA67253EB}" type="pres">
      <dgm:prSet presAssocID="{D6FD0EF2-12FA-4BDA-88FF-144F061D0307}" presName="compChildNode" presStyleCnt="0"/>
      <dgm:spPr/>
    </dgm:pt>
    <dgm:pt modelId="{FFB7C0E1-2BE3-4B9D-B1D9-945184281C91}" type="pres">
      <dgm:prSet presAssocID="{D6FD0EF2-12FA-4BDA-88FF-144F061D0307}" presName="theInnerList" presStyleCnt="0"/>
      <dgm:spPr/>
    </dgm:pt>
    <dgm:pt modelId="{74A0FA13-B9A6-450F-AEEC-163EF9501441}" type="pres">
      <dgm:prSet presAssocID="{9D999E0A-C5F3-44EC-84F2-070670293535}" presName="childNode" presStyleLbl="node1" presStyleIdx="12" presStyleCnt="14" custScaleY="391532" custLinFactY="-19657" custLinFactNeighborX="71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8170B-08AC-497B-92BC-946399CE1BC8}" type="pres">
      <dgm:prSet presAssocID="{9D999E0A-C5F3-44EC-84F2-070670293535}" presName="aSpace2" presStyleCnt="0"/>
      <dgm:spPr/>
    </dgm:pt>
    <dgm:pt modelId="{27BCCDF7-C195-408F-93A7-C2A1E7CBE8C9}" type="pres">
      <dgm:prSet presAssocID="{6BC148E1-E249-4647-837A-4B2DC3B6C9D5}" presName="childNode" presStyleLbl="node1" presStyleIdx="13" presStyleCnt="14" custScaleY="211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ADDD3F-1512-4050-BA98-D245C60FEDB4}" type="presOf" srcId="{047FACBB-AFA8-403A-BD29-D1CC058BA1A8}" destId="{827BC75A-D3BF-4EB5-AA5D-FA87704FD013}" srcOrd="0" destOrd="0" presId="urn:microsoft.com/office/officeart/2005/8/layout/lProcess2"/>
    <dgm:cxn modelId="{E899ED5D-1722-4FFF-9F5E-10D38E36B93C}" type="presOf" srcId="{3EE63892-282A-43F3-BFB6-16813ACA2BB8}" destId="{B6164DC5-3E48-47BC-8A76-CC7F4F0CA508}" srcOrd="0" destOrd="0" presId="urn:microsoft.com/office/officeart/2005/8/layout/lProcess2"/>
    <dgm:cxn modelId="{B8D8B5E1-4EB1-45A2-824E-0FABFA925B3C}" srcId="{78D7A5D4-520A-4058-BDB3-F4B3BF3E84CE}" destId="{1DCF1402-9BC5-4E28-A2B7-1C5BE422FEBA}" srcOrd="0" destOrd="0" parTransId="{DB2F8355-E0D2-4FEB-904E-E87A1E173BCC}" sibTransId="{252CF036-B508-46E1-9484-3BF6956F7214}"/>
    <dgm:cxn modelId="{B020321C-7A73-4B40-A5CB-E78966E91DB7}" srcId="{BA4FB28B-DC93-4301-8331-40D25829C907}" destId="{E43741F2-AF3C-4DF6-A4F6-679D999BC821}" srcOrd="0" destOrd="0" parTransId="{2BA96C69-F4BC-4CA2-B87F-B3178A20E6F1}" sibTransId="{2122E6C5-FF9A-4F18-930C-0D0B48AFD1CB}"/>
    <dgm:cxn modelId="{EC764089-B658-4AD7-9D82-BE6E9D92E0A4}" type="presOf" srcId="{6E61711C-9F95-4A67-B9CF-0B84205FC036}" destId="{3A07DC9E-FC2A-41C0-A8C5-0AFBB42DDBF3}" srcOrd="0" destOrd="0" presId="urn:microsoft.com/office/officeart/2005/8/layout/lProcess2"/>
    <dgm:cxn modelId="{5E813C07-3608-45DA-BE9D-B711DC0042F3}" srcId="{1DCF1402-9BC5-4E28-A2B7-1C5BE422FEBA}" destId="{AEEDFFF1-29DF-4E22-9FFC-C2E51899761B}" srcOrd="1" destOrd="0" parTransId="{0235BE77-E62F-486A-AB4B-5157E5C0A409}" sibTransId="{07665FF0-7121-42E4-91B3-3275D2706BA4}"/>
    <dgm:cxn modelId="{8F076E73-E2A7-4A7D-9979-2C00E3276263}" srcId="{1DCF1402-9BC5-4E28-A2B7-1C5BE422FEBA}" destId="{3FF8C2F2-F335-47EC-95D0-F2C9B257D14E}" srcOrd="0" destOrd="0" parTransId="{20219765-B95F-45C4-905F-81EC53BB4143}" sibTransId="{A587D405-1B6C-4E47-8447-D69E4FFE8F0D}"/>
    <dgm:cxn modelId="{4FE38B6D-0019-4D25-85A9-59C78E51E8AA}" srcId="{78D7A5D4-520A-4058-BDB3-F4B3BF3E84CE}" destId="{7995DA49-BA2E-435C-842C-756CE4A85D44}" srcOrd="2" destOrd="0" parTransId="{0ACA21F7-3C60-42E0-B626-7A2D58CECF8D}" sibTransId="{181D3F53-1C52-433C-8371-B42E5226F2C7}"/>
    <dgm:cxn modelId="{706EA5C6-12ED-443D-A369-0CA533053473}" srcId="{1DCF1402-9BC5-4E28-A2B7-1C5BE422FEBA}" destId="{3EE63892-282A-43F3-BFB6-16813ACA2BB8}" srcOrd="2" destOrd="0" parTransId="{63D53F30-19EA-4D67-83EC-E3999C87DB82}" sibTransId="{338FA69A-F35D-4647-85F1-C2DADF338EA6}"/>
    <dgm:cxn modelId="{A1436524-064D-47F7-A40F-8C562671A08E}" type="presOf" srcId="{AEEDFFF1-29DF-4E22-9FFC-C2E51899761B}" destId="{31546E47-D425-4317-B563-C20FFEBFC2AD}" srcOrd="0" destOrd="0" presId="urn:microsoft.com/office/officeart/2005/8/layout/lProcess2"/>
    <dgm:cxn modelId="{9350DED3-A7F0-42AF-8803-14AA3B08D3E4}" type="presOf" srcId="{31A75757-F2CE-4822-ACB3-264DA82271C7}" destId="{C4207942-4CE3-4FCA-8E5C-4B1A5950BB23}" srcOrd="1" destOrd="0" presId="urn:microsoft.com/office/officeart/2005/8/layout/lProcess2"/>
    <dgm:cxn modelId="{44E75552-26D9-4425-99DA-D117AAA4F125}" type="presOf" srcId="{B96B0FB1-99D2-43DE-ADDC-130E3DBFCF0A}" destId="{1CC1F471-A2A6-45CB-B95A-E6765EDF6152}" srcOrd="0" destOrd="0" presId="urn:microsoft.com/office/officeart/2005/8/layout/lProcess2"/>
    <dgm:cxn modelId="{5874FDDD-F298-4AF8-9812-7ACADB4981D3}" type="presOf" srcId="{0F0B89AA-520E-4FE1-A663-990A66DF6EFC}" destId="{4D70E26D-5A36-49C8-BFEC-77186F63E20E}" srcOrd="0" destOrd="0" presId="urn:microsoft.com/office/officeart/2005/8/layout/lProcess2"/>
    <dgm:cxn modelId="{0F3E16CF-385B-4691-B975-265733BCB67F}" srcId="{7995DA49-BA2E-435C-842C-756CE4A85D44}" destId="{6E61711C-9F95-4A67-B9CF-0B84205FC036}" srcOrd="1" destOrd="0" parTransId="{F9E61642-6C49-4319-85FD-8C463DB77C61}" sibTransId="{991CC43D-41D1-4346-A782-A403A7F784B4}"/>
    <dgm:cxn modelId="{DD2259FD-2DFA-4196-9E21-3A1561BC4BAB}" srcId="{78D7A5D4-520A-4058-BDB3-F4B3BF3E84CE}" destId="{047FACBB-AFA8-403A-BD29-D1CC058BA1A8}" srcOrd="1" destOrd="0" parTransId="{9353E9D0-3BBA-44CF-8146-8F065B97D8F7}" sibTransId="{F602EE8D-D0F2-4511-8BBB-71AB5C889D70}"/>
    <dgm:cxn modelId="{50D71DA9-FCBF-4621-A4CC-1FE02CF32D6B}" srcId="{D6FD0EF2-12FA-4BDA-88FF-144F061D0307}" destId="{6BC148E1-E249-4647-837A-4B2DC3B6C9D5}" srcOrd="1" destOrd="0" parTransId="{DFC02199-BB53-46D3-B89C-2A7E76E1CFF9}" sibTransId="{C191A4E6-D588-4F71-955F-95ACFACF1F1C}"/>
    <dgm:cxn modelId="{52391FA0-0A4A-450D-83F3-938948CF06CB}" srcId="{78D7A5D4-520A-4058-BDB3-F4B3BF3E84CE}" destId="{D6FD0EF2-12FA-4BDA-88FF-144F061D0307}" srcOrd="5" destOrd="0" parTransId="{6ECA61DE-5BA6-43D5-8806-6D919598932D}" sibTransId="{2A99CEF0-EB43-4959-90D1-26096B517803}"/>
    <dgm:cxn modelId="{A590A65C-44C8-4AAF-958B-04936B1F8D6F}" type="presOf" srcId="{78D7A5D4-520A-4058-BDB3-F4B3BF3E84CE}" destId="{A5673295-876F-476A-9568-D33E15307C2B}" srcOrd="0" destOrd="0" presId="urn:microsoft.com/office/officeart/2005/8/layout/lProcess2"/>
    <dgm:cxn modelId="{15CF0178-8566-4E65-948C-945961C072F0}" srcId="{D6FD0EF2-12FA-4BDA-88FF-144F061D0307}" destId="{9D999E0A-C5F3-44EC-84F2-070670293535}" srcOrd="0" destOrd="0" parTransId="{9A2441D5-193C-4CA8-BE35-55D92CF6A215}" sibTransId="{50C0A940-96F5-4CB4-80A0-3F38E07CCF9F}"/>
    <dgm:cxn modelId="{6476FBC4-DEBA-4EBF-9F0D-2CB5FC9C0385}" type="presOf" srcId="{EA0B1290-7ADF-46E9-B3FA-916D996D295A}" destId="{FA9768B8-140A-4291-B232-A7A64EC82715}" srcOrd="0" destOrd="0" presId="urn:microsoft.com/office/officeart/2005/8/layout/lProcess2"/>
    <dgm:cxn modelId="{34D36A64-7DB4-403F-8330-CC2CB3A2ECEE}" srcId="{047FACBB-AFA8-403A-BD29-D1CC058BA1A8}" destId="{FE1642D9-0C47-4A00-8607-0977FC1567AA}" srcOrd="0" destOrd="0" parTransId="{68EC7419-D04D-40DF-8A82-BC8A8191C2E2}" sibTransId="{6BA6E6E2-A1CD-4C0B-9BB9-1000FC4CD297}"/>
    <dgm:cxn modelId="{7D858833-36B8-4CF8-8530-105B2984C670}" type="presOf" srcId="{1DCF1402-9BC5-4E28-A2B7-1C5BE422FEBA}" destId="{39DD4B11-574F-47BA-B49A-D435373C9623}" srcOrd="1" destOrd="0" presId="urn:microsoft.com/office/officeart/2005/8/layout/lProcess2"/>
    <dgm:cxn modelId="{935F60A6-2BDA-465C-BB03-E9A107B155CE}" type="presOf" srcId="{FE1642D9-0C47-4A00-8607-0977FC1567AA}" destId="{4B80E919-FFB4-46E3-885E-50C54EEAB189}" srcOrd="0" destOrd="0" presId="urn:microsoft.com/office/officeart/2005/8/layout/lProcess2"/>
    <dgm:cxn modelId="{29CD13F9-402A-423C-88A3-B700CFD46222}" type="presOf" srcId="{E43741F2-AF3C-4DF6-A4F6-679D999BC821}" destId="{494C4B53-AE60-48CE-9536-3AF756745B07}" srcOrd="0" destOrd="0" presId="urn:microsoft.com/office/officeart/2005/8/layout/lProcess2"/>
    <dgm:cxn modelId="{FA55F544-5E2D-4C05-8BE2-A183C4FBB5C6}" type="presOf" srcId="{8A3F1F91-317B-45E9-B308-E1E076A677C3}" destId="{4A99FBC9-00B2-4958-866C-26B4F58EE054}" srcOrd="0" destOrd="0" presId="urn:microsoft.com/office/officeart/2005/8/layout/lProcess2"/>
    <dgm:cxn modelId="{353BA66D-CFE0-4F93-B1AA-9A6810F64CDE}" type="presOf" srcId="{7995DA49-BA2E-435C-842C-756CE4A85D44}" destId="{463907BE-B183-44CC-A2C1-62C5F9CCC430}" srcOrd="1" destOrd="0" presId="urn:microsoft.com/office/officeart/2005/8/layout/lProcess2"/>
    <dgm:cxn modelId="{C9064E7D-8F06-475A-9B05-D864690018B0}" type="presOf" srcId="{7995DA49-BA2E-435C-842C-756CE4A85D44}" destId="{0895BF21-C93A-4273-96FD-4D1589EB8CEA}" srcOrd="0" destOrd="0" presId="urn:microsoft.com/office/officeart/2005/8/layout/lProcess2"/>
    <dgm:cxn modelId="{F4B9DE52-2681-4564-80EF-39BA74C2BF2C}" type="presOf" srcId="{047FACBB-AFA8-403A-BD29-D1CC058BA1A8}" destId="{83EA9288-766C-4DC6-AAD4-0C80E04EB0EC}" srcOrd="1" destOrd="0" presId="urn:microsoft.com/office/officeart/2005/8/layout/lProcess2"/>
    <dgm:cxn modelId="{17A38C1F-40E0-4FD2-9043-2EED1003B290}" type="presOf" srcId="{1DCF1402-9BC5-4E28-A2B7-1C5BE422FEBA}" destId="{1DDEBAED-82AB-4444-8D3F-FD18A2370682}" srcOrd="0" destOrd="0" presId="urn:microsoft.com/office/officeart/2005/8/layout/lProcess2"/>
    <dgm:cxn modelId="{FBD5A5A6-8CF5-40F7-BC6B-495A850E31D5}" srcId="{31A75757-F2CE-4822-ACB3-264DA82271C7}" destId="{8A3F1F91-317B-45E9-B308-E1E076A677C3}" srcOrd="0" destOrd="0" parTransId="{C94789FE-729C-4632-87CB-69C47BDD6816}" sibTransId="{F797480B-F08E-45AD-8F0F-0E0C8D8B35C8}"/>
    <dgm:cxn modelId="{7FF4AAFD-47A6-4BFA-A4C7-EC23013FC8C4}" srcId="{BA4FB28B-DC93-4301-8331-40D25829C907}" destId="{D0145BCC-9EFC-415B-9245-986D96E3759D}" srcOrd="1" destOrd="0" parTransId="{558148A6-C3A3-43F7-8F7F-0825CDE8C15F}" sibTransId="{F39E3CD6-AD79-4302-BECA-972EA884ED0C}"/>
    <dgm:cxn modelId="{76427F49-AAAF-4D5C-AEBF-3CB6488655B8}" type="presOf" srcId="{D6FD0EF2-12FA-4BDA-88FF-144F061D0307}" destId="{6CC90A60-F3F4-4293-99C0-E4487BC03551}" srcOrd="1" destOrd="0" presId="urn:microsoft.com/office/officeart/2005/8/layout/lProcess2"/>
    <dgm:cxn modelId="{9608AD73-94E8-4706-B945-FF7FB839E10C}" type="presOf" srcId="{BA4FB28B-DC93-4301-8331-40D25829C907}" destId="{ED8FB8DA-0BD1-44FB-A4E7-8FF8A7DD3464}" srcOrd="1" destOrd="0" presId="urn:microsoft.com/office/officeart/2005/8/layout/lProcess2"/>
    <dgm:cxn modelId="{F9DF2BF7-D2E1-46D2-8C23-27152581E62D}" type="presOf" srcId="{BA4FB28B-DC93-4301-8331-40D25829C907}" destId="{F8153D23-7512-4460-87C8-87E4CBDBCDCB}" srcOrd="0" destOrd="0" presId="urn:microsoft.com/office/officeart/2005/8/layout/lProcess2"/>
    <dgm:cxn modelId="{5695869F-4C23-47BA-A9C7-54CEDDFC11BA}" type="presOf" srcId="{6BC148E1-E249-4647-837A-4B2DC3B6C9D5}" destId="{27BCCDF7-C195-408F-93A7-C2A1E7CBE8C9}" srcOrd="0" destOrd="0" presId="urn:microsoft.com/office/officeart/2005/8/layout/lProcess2"/>
    <dgm:cxn modelId="{DC99CD2A-905C-4D67-908B-765465BA75CB}" type="presOf" srcId="{31A75757-F2CE-4822-ACB3-264DA82271C7}" destId="{67E6E37B-51B0-44B7-BDB5-5BF7B67BCB0D}" srcOrd="0" destOrd="0" presId="urn:microsoft.com/office/officeart/2005/8/layout/lProcess2"/>
    <dgm:cxn modelId="{2BCBDF29-DF92-464D-A3B3-C74EFC9F2C0C}" srcId="{1DCF1402-9BC5-4E28-A2B7-1C5BE422FEBA}" destId="{DA9321EE-E7CC-442E-8683-28BA12E03A68}" srcOrd="3" destOrd="0" parTransId="{B5EA2D22-A739-4246-A4ED-A65337043808}" sibTransId="{48AECE1F-27DD-48FF-8134-FA7ADD628EB9}"/>
    <dgm:cxn modelId="{6BF143BD-D9E7-41C4-9661-83415A1B824F}" type="presOf" srcId="{9D999E0A-C5F3-44EC-84F2-070670293535}" destId="{74A0FA13-B9A6-450F-AEEC-163EF9501441}" srcOrd="0" destOrd="0" presId="urn:microsoft.com/office/officeart/2005/8/layout/lProcess2"/>
    <dgm:cxn modelId="{7DB24ED6-65BD-44CF-828F-C0C56073EF1E}" type="presOf" srcId="{D0145BCC-9EFC-415B-9245-986D96E3759D}" destId="{038C02B9-56A3-4563-A49F-062495DF0391}" srcOrd="0" destOrd="0" presId="urn:microsoft.com/office/officeart/2005/8/layout/lProcess2"/>
    <dgm:cxn modelId="{D2E75A1D-AF7D-4CC1-8358-29669ABD4E37}" type="presOf" srcId="{DA9321EE-E7CC-442E-8683-28BA12E03A68}" destId="{989192D8-8CA0-411E-AD12-365633E27E91}" srcOrd="0" destOrd="0" presId="urn:microsoft.com/office/officeart/2005/8/layout/lProcess2"/>
    <dgm:cxn modelId="{7EF1E525-3422-4464-AA5A-C12F68751AE1}" srcId="{78D7A5D4-520A-4058-BDB3-F4B3BF3E84CE}" destId="{BA4FB28B-DC93-4301-8331-40D25829C907}" srcOrd="4" destOrd="0" parTransId="{A5C6F110-23D5-44E6-9E45-C069DD3A7A79}" sibTransId="{602F9C17-2E87-43C2-BC28-BF4E0B5F065A}"/>
    <dgm:cxn modelId="{7F8C11F4-7955-4BA3-859E-D159B75F4C16}" type="presOf" srcId="{3FF8C2F2-F335-47EC-95D0-F2C9B257D14E}" destId="{833DDAB9-FD66-43D0-9B70-8BF4C2936B47}" srcOrd="0" destOrd="0" presId="urn:microsoft.com/office/officeart/2005/8/layout/lProcess2"/>
    <dgm:cxn modelId="{80717A58-97B6-4B2C-9C33-7852D3913199}" srcId="{047FACBB-AFA8-403A-BD29-D1CC058BA1A8}" destId="{0F0B89AA-520E-4FE1-A663-990A66DF6EFC}" srcOrd="1" destOrd="0" parTransId="{F63CF871-3961-43D9-8560-76EDB1218E3D}" sibTransId="{098B7F76-721D-46FD-AEAE-5B72116E5504}"/>
    <dgm:cxn modelId="{B8D57293-925F-455F-BCD5-6DAADC09DFEC}" srcId="{78D7A5D4-520A-4058-BDB3-F4B3BF3E84CE}" destId="{31A75757-F2CE-4822-ACB3-264DA82271C7}" srcOrd="3" destOrd="0" parTransId="{DB0A318B-3150-42AA-A9C1-C2D9638F11F3}" sibTransId="{A15ACB8D-BD16-451B-B1E0-801EAD9705FF}"/>
    <dgm:cxn modelId="{DCDE5884-7C47-4704-8C53-F1062BAF5F02}" srcId="{7995DA49-BA2E-435C-842C-756CE4A85D44}" destId="{B96B0FB1-99D2-43DE-ADDC-130E3DBFCF0A}" srcOrd="0" destOrd="0" parTransId="{9A1CF3C4-501B-493F-A5D4-DF91824C8E18}" sibTransId="{C66C61D3-40FB-443E-AFA9-35EB60586191}"/>
    <dgm:cxn modelId="{0E6B4E7F-4176-48DD-8121-97A329171305}" srcId="{047FACBB-AFA8-403A-BD29-D1CC058BA1A8}" destId="{EA0B1290-7ADF-46E9-B3FA-916D996D295A}" srcOrd="2" destOrd="0" parTransId="{53FDA253-A12F-4621-89C1-65C9BB900584}" sibTransId="{2AA9E950-B550-4E0A-BA08-A4E6E6E29D4D}"/>
    <dgm:cxn modelId="{D39B088A-CAC2-449D-9B2E-D45E19EF51A3}" type="presOf" srcId="{D6FD0EF2-12FA-4BDA-88FF-144F061D0307}" destId="{D3F4D629-CAC3-4874-8CB9-A4625AA0549F}" srcOrd="0" destOrd="0" presId="urn:microsoft.com/office/officeart/2005/8/layout/lProcess2"/>
    <dgm:cxn modelId="{9FB67D27-4B65-4737-9C0E-1392CEF81E87}" type="presParOf" srcId="{A5673295-876F-476A-9568-D33E15307C2B}" destId="{6C2C868F-C668-44FD-AD25-CC0758423FF1}" srcOrd="0" destOrd="0" presId="urn:microsoft.com/office/officeart/2005/8/layout/lProcess2"/>
    <dgm:cxn modelId="{789B7C1F-BA9D-46C8-A7B6-A9B8887C19F4}" type="presParOf" srcId="{6C2C868F-C668-44FD-AD25-CC0758423FF1}" destId="{1DDEBAED-82AB-4444-8D3F-FD18A2370682}" srcOrd="0" destOrd="0" presId="urn:microsoft.com/office/officeart/2005/8/layout/lProcess2"/>
    <dgm:cxn modelId="{75121074-AA1F-489F-B94A-3B71B1D88D6B}" type="presParOf" srcId="{6C2C868F-C668-44FD-AD25-CC0758423FF1}" destId="{39DD4B11-574F-47BA-B49A-D435373C9623}" srcOrd="1" destOrd="0" presId="urn:microsoft.com/office/officeart/2005/8/layout/lProcess2"/>
    <dgm:cxn modelId="{EA7E1126-3317-4068-B834-DBA4B89677CD}" type="presParOf" srcId="{6C2C868F-C668-44FD-AD25-CC0758423FF1}" destId="{AAB8CFB6-3302-4817-81C7-2C8D94141B40}" srcOrd="2" destOrd="0" presId="urn:microsoft.com/office/officeart/2005/8/layout/lProcess2"/>
    <dgm:cxn modelId="{21EC760C-364B-414D-9B6A-24B60DACFE6A}" type="presParOf" srcId="{AAB8CFB6-3302-4817-81C7-2C8D94141B40}" destId="{123B8FAF-9E16-4B7F-B44A-D8B99E211BE7}" srcOrd="0" destOrd="0" presId="urn:microsoft.com/office/officeart/2005/8/layout/lProcess2"/>
    <dgm:cxn modelId="{3BA98BA5-AB6B-4534-8679-FD4A3E375321}" type="presParOf" srcId="{123B8FAF-9E16-4B7F-B44A-D8B99E211BE7}" destId="{833DDAB9-FD66-43D0-9B70-8BF4C2936B47}" srcOrd="0" destOrd="0" presId="urn:microsoft.com/office/officeart/2005/8/layout/lProcess2"/>
    <dgm:cxn modelId="{BC2BA8A5-9D5E-4E70-ADFE-81DC0A68324F}" type="presParOf" srcId="{123B8FAF-9E16-4B7F-B44A-D8B99E211BE7}" destId="{3B7D8858-E173-48F8-93B4-519E420FB69E}" srcOrd="1" destOrd="0" presId="urn:microsoft.com/office/officeart/2005/8/layout/lProcess2"/>
    <dgm:cxn modelId="{3AA4F8A3-D48D-4AAA-AE61-A36F2AA6EA77}" type="presParOf" srcId="{123B8FAF-9E16-4B7F-B44A-D8B99E211BE7}" destId="{31546E47-D425-4317-B563-C20FFEBFC2AD}" srcOrd="2" destOrd="0" presId="urn:microsoft.com/office/officeart/2005/8/layout/lProcess2"/>
    <dgm:cxn modelId="{BF7CDA44-BDA3-4AB7-9C06-F2CECF78ADA4}" type="presParOf" srcId="{123B8FAF-9E16-4B7F-B44A-D8B99E211BE7}" destId="{6D7C2D36-E37C-40EA-B3F2-A339ABDCCA16}" srcOrd="3" destOrd="0" presId="urn:microsoft.com/office/officeart/2005/8/layout/lProcess2"/>
    <dgm:cxn modelId="{740E37AC-7D79-4A68-9F0B-BF83E7D583E1}" type="presParOf" srcId="{123B8FAF-9E16-4B7F-B44A-D8B99E211BE7}" destId="{B6164DC5-3E48-47BC-8A76-CC7F4F0CA508}" srcOrd="4" destOrd="0" presId="urn:microsoft.com/office/officeart/2005/8/layout/lProcess2"/>
    <dgm:cxn modelId="{C2EB3E0B-3A91-4207-BDC2-296E015711D4}" type="presParOf" srcId="{123B8FAF-9E16-4B7F-B44A-D8B99E211BE7}" destId="{CB66EA63-DE6B-440A-8AC1-E4D1B7FF903A}" srcOrd="5" destOrd="0" presId="urn:microsoft.com/office/officeart/2005/8/layout/lProcess2"/>
    <dgm:cxn modelId="{2DC8E46D-AA31-418D-8187-F4068411B060}" type="presParOf" srcId="{123B8FAF-9E16-4B7F-B44A-D8B99E211BE7}" destId="{989192D8-8CA0-411E-AD12-365633E27E91}" srcOrd="6" destOrd="0" presId="urn:microsoft.com/office/officeart/2005/8/layout/lProcess2"/>
    <dgm:cxn modelId="{ED0332E4-1F90-4542-9B5D-68961C7273D9}" type="presParOf" srcId="{A5673295-876F-476A-9568-D33E15307C2B}" destId="{49BFBE4F-AF45-4EF4-9C4F-39DA94DA830F}" srcOrd="1" destOrd="0" presId="urn:microsoft.com/office/officeart/2005/8/layout/lProcess2"/>
    <dgm:cxn modelId="{B62068AF-324F-4F9B-B914-45FDE6E4488A}" type="presParOf" srcId="{A5673295-876F-476A-9568-D33E15307C2B}" destId="{C9788E4C-00EF-49BA-8D84-7BF33119EFC3}" srcOrd="2" destOrd="0" presId="urn:microsoft.com/office/officeart/2005/8/layout/lProcess2"/>
    <dgm:cxn modelId="{6C35686E-3C9C-4537-8D64-74C328AB56E5}" type="presParOf" srcId="{C9788E4C-00EF-49BA-8D84-7BF33119EFC3}" destId="{827BC75A-D3BF-4EB5-AA5D-FA87704FD013}" srcOrd="0" destOrd="0" presId="urn:microsoft.com/office/officeart/2005/8/layout/lProcess2"/>
    <dgm:cxn modelId="{08C7EB5F-86A9-45AB-9D12-6BB45A64FD97}" type="presParOf" srcId="{C9788E4C-00EF-49BA-8D84-7BF33119EFC3}" destId="{83EA9288-766C-4DC6-AAD4-0C80E04EB0EC}" srcOrd="1" destOrd="0" presId="urn:microsoft.com/office/officeart/2005/8/layout/lProcess2"/>
    <dgm:cxn modelId="{D6FA846A-ACC2-4147-ACBE-25E2ADAC94A7}" type="presParOf" srcId="{C9788E4C-00EF-49BA-8D84-7BF33119EFC3}" destId="{2C646E2B-FBED-475B-9E10-22088CC0258C}" srcOrd="2" destOrd="0" presId="urn:microsoft.com/office/officeart/2005/8/layout/lProcess2"/>
    <dgm:cxn modelId="{36C2CE52-F894-4106-8D68-D6F1804524F9}" type="presParOf" srcId="{2C646E2B-FBED-475B-9E10-22088CC0258C}" destId="{096761D6-B5B5-4761-BBCE-9D6777A0B863}" srcOrd="0" destOrd="0" presId="urn:microsoft.com/office/officeart/2005/8/layout/lProcess2"/>
    <dgm:cxn modelId="{C7D6B27A-CC73-4F2E-B126-CAEA4AB45050}" type="presParOf" srcId="{096761D6-B5B5-4761-BBCE-9D6777A0B863}" destId="{4B80E919-FFB4-46E3-885E-50C54EEAB189}" srcOrd="0" destOrd="0" presId="urn:microsoft.com/office/officeart/2005/8/layout/lProcess2"/>
    <dgm:cxn modelId="{C1E78A0D-629D-4700-AE6C-7412122C3ED9}" type="presParOf" srcId="{096761D6-B5B5-4761-BBCE-9D6777A0B863}" destId="{D71E3DE4-F407-4756-9CE7-6E16D21EE9C1}" srcOrd="1" destOrd="0" presId="urn:microsoft.com/office/officeart/2005/8/layout/lProcess2"/>
    <dgm:cxn modelId="{DABB873B-0235-4D9C-90A5-F1F5356B9DE2}" type="presParOf" srcId="{096761D6-B5B5-4761-BBCE-9D6777A0B863}" destId="{4D70E26D-5A36-49C8-BFEC-77186F63E20E}" srcOrd="2" destOrd="0" presId="urn:microsoft.com/office/officeart/2005/8/layout/lProcess2"/>
    <dgm:cxn modelId="{5934ED58-0D2E-401F-A7A3-8695683C0A89}" type="presParOf" srcId="{096761D6-B5B5-4761-BBCE-9D6777A0B863}" destId="{6534A5DE-753F-44B9-B0CF-C36338C49F18}" srcOrd="3" destOrd="0" presId="urn:microsoft.com/office/officeart/2005/8/layout/lProcess2"/>
    <dgm:cxn modelId="{39E7E682-459C-4FD4-AF61-84FF22B1A39B}" type="presParOf" srcId="{096761D6-B5B5-4761-BBCE-9D6777A0B863}" destId="{FA9768B8-140A-4291-B232-A7A64EC82715}" srcOrd="4" destOrd="0" presId="urn:microsoft.com/office/officeart/2005/8/layout/lProcess2"/>
    <dgm:cxn modelId="{E65E6D1F-0E9D-4996-BDAA-12DF130306CA}" type="presParOf" srcId="{A5673295-876F-476A-9568-D33E15307C2B}" destId="{AA4B76EC-85E4-4E76-8475-69CA36A78511}" srcOrd="3" destOrd="0" presId="urn:microsoft.com/office/officeart/2005/8/layout/lProcess2"/>
    <dgm:cxn modelId="{259F4A19-ACCF-4E65-AF00-785187F2E83C}" type="presParOf" srcId="{A5673295-876F-476A-9568-D33E15307C2B}" destId="{2836AE35-E5FC-434C-9297-8AF377F7DD31}" srcOrd="4" destOrd="0" presId="urn:microsoft.com/office/officeart/2005/8/layout/lProcess2"/>
    <dgm:cxn modelId="{15DA3827-82FF-41D2-89CB-C05BE8B66620}" type="presParOf" srcId="{2836AE35-E5FC-434C-9297-8AF377F7DD31}" destId="{0895BF21-C93A-4273-96FD-4D1589EB8CEA}" srcOrd="0" destOrd="0" presId="urn:microsoft.com/office/officeart/2005/8/layout/lProcess2"/>
    <dgm:cxn modelId="{ECF6C4BB-FC30-4C64-9D32-C3F578ACCAC1}" type="presParOf" srcId="{2836AE35-E5FC-434C-9297-8AF377F7DD31}" destId="{463907BE-B183-44CC-A2C1-62C5F9CCC430}" srcOrd="1" destOrd="0" presId="urn:microsoft.com/office/officeart/2005/8/layout/lProcess2"/>
    <dgm:cxn modelId="{8474181B-CE5D-4AE8-8BFA-43A1C4B84C59}" type="presParOf" srcId="{2836AE35-E5FC-434C-9297-8AF377F7DD31}" destId="{7799C4E1-E9B7-43AB-A621-5B3BADC872EE}" srcOrd="2" destOrd="0" presId="urn:microsoft.com/office/officeart/2005/8/layout/lProcess2"/>
    <dgm:cxn modelId="{33D55B6C-E7F2-465F-A768-114533291546}" type="presParOf" srcId="{7799C4E1-E9B7-43AB-A621-5B3BADC872EE}" destId="{DDA635F0-045F-4BB7-9BBE-D06076F0D304}" srcOrd="0" destOrd="0" presId="urn:microsoft.com/office/officeart/2005/8/layout/lProcess2"/>
    <dgm:cxn modelId="{1EC1CB8E-DDEA-4B48-911F-9BB16F7C6437}" type="presParOf" srcId="{DDA635F0-045F-4BB7-9BBE-D06076F0D304}" destId="{1CC1F471-A2A6-45CB-B95A-E6765EDF6152}" srcOrd="0" destOrd="0" presId="urn:microsoft.com/office/officeart/2005/8/layout/lProcess2"/>
    <dgm:cxn modelId="{F1582105-AB28-4592-AA29-5025D9335B12}" type="presParOf" srcId="{DDA635F0-045F-4BB7-9BBE-D06076F0D304}" destId="{73C24729-02D5-4755-80DE-5933EDB2A710}" srcOrd="1" destOrd="0" presId="urn:microsoft.com/office/officeart/2005/8/layout/lProcess2"/>
    <dgm:cxn modelId="{2D93E63D-1729-4815-902B-D92A8C600156}" type="presParOf" srcId="{DDA635F0-045F-4BB7-9BBE-D06076F0D304}" destId="{3A07DC9E-FC2A-41C0-A8C5-0AFBB42DDBF3}" srcOrd="2" destOrd="0" presId="urn:microsoft.com/office/officeart/2005/8/layout/lProcess2"/>
    <dgm:cxn modelId="{487D78D9-A630-4E0F-A5E4-5EC61D7B5AD4}" type="presParOf" srcId="{A5673295-876F-476A-9568-D33E15307C2B}" destId="{B303C0AA-79A4-4C5B-BD67-3334F5AF5E5C}" srcOrd="5" destOrd="0" presId="urn:microsoft.com/office/officeart/2005/8/layout/lProcess2"/>
    <dgm:cxn modelId="{7633B8A3-1857-4C10-9EA3-ABE49B58EA1D}" type="presParOf" srcId="{A5673295-876F-476A-9568-D33E15307C2B}" destId="{DE99962D-987D-4273-862C-A496C46F6597}" srcOrd="6" destOrd="0" presId="urn:microsoft.com/office/officeart/2005/8/layout/lProcess2"/>
    <dgm:cxn modelId="{F0B81BF8-C25C-4A9C-B5D0-98E697707846}" type="presParOf" srcId="{DE99962D-987D-4273-862C-A496C46F6597}" destId="{67E6E37B-51B0-44B7-BDB5-5BF7B67BCB0D}" srcOrd="0" destOrd="0" presId="urn:microsoft.com/office/officeart/2005/8/layout/lProcess2"/>
    <dgm:cxn modelId="{0695A0E3-2FBA-4011-943B-2575E4E0409B}" type="presParOf" srcId="{DE99962D-987D-4273-862C-A496C46F6597}" destId="{C4207942-4CE3-4FCA-8E5C-4B1A5950BB23}" srcOrd="1" destOrd="0" presId="urn:microsoft.com/office/officeart/2005/8/layout/lProcess2"/>
    <dgm:cxn modelId="{1A2010FB-FFA6-4182-A0A5-AD29B77A6FD5}" type="presParOf" srcId="{DE99962D-987D-4273-862C-A496C46F6597}" destId="{80E20BAA-AB8E-48F2-B0B7-D03A928DF20C}" srcOrd="2" destOrd="0" presId="urn:microsoft.com/office/officeart/2005/8/layout/lProcess2"/>
    <dgm:cxn modelId="{C2E9B30C-7A07-4A12-8C8E-330EB8B416F8}" type="presParOf" srcId="{80E20BAA-AB8E-48F2-B0B7-D03A928DF20C}" destId="{C67121BD-FE70-422D-AD6F-A64460A49B2C}" srcOrd="0" destOrd="0" presId="urn:microsoft.com/office/officeart/2005/8/layout/lProcess2"/>
    <dgm:cxn modelId="{1794B5BD-BF7E-4BFF-A5C4-31736FB1BB61}" type="presParOf" srcId="{C67121BD-FE70-422D-AD6F-A64460A49B2C}" destId="{4A99FBC9-00B2-4958-866C-26B4F58EE054}" srcOrd="0" destOrd="0" presId="urn:microsoft.com/office/officeart/2005/8/layout/lProcess2"/>
    <dgm:cxn modelId="{2698B485-5226-49A7-BD40-DB14816ADD11}" type="presParOf" srcId="{A5673295-876F-476A-9568-D33E15307C2B}" destId="{DE90C706-35B4-4356-9C7E-A7B0B61EE44D}" srcOrd="7" destOrd="0" presId="urn:microsoft.com/office/officeart/2005/8/layout/lProcess2"/>
    <dgm:cxn modelId="{EABD443A-DD61-450C-AC32-73C0FE03710F}" type="presParOf" srcId="{A5673295-876F-476A-9568-D33E15307C2B}" destId="{F6FBFC84-1A80-460D-9A24-9B91D9357A0A}" srcOrd="8" destOrd="0" presId="urn:microsoft.com/office/officeart/2005/8/layout/lProcess2"/>
    <dgm:cxn modelId="{BAA4E5A9-CD0E-4ADE-9066-48926416D048}" type="presParOf" srcId="{F6FBFC84-1A80-460D-9A24-9B91D9357A0A}" destId="{F8153D23-7512-4460-87C8-87E4CBDBCDCB}" srcOrd="0" destOrd="0" presId="urn:microsoft.com/office/officeart/2005/8/layout/lProcess2"/>
    <dgm:cxn modelId="{A259585D-06B5-4A21-AE84-8F427B97A5FB}" type="presParOf" srcId="{F6FBFC84-1A80-460D-9A24-9B91D9357A0A}" destId="{ED8FB8DA-0BD1-44FB-A4E7-8FF8A7DD3464}" srcOrd="1" destOrd="0" presId="urn:microsoft.com/office/officeart/2005/8/layout/lProcess2"/>
    <dgm:cxn modelId="{A0CAEA13-1207-4953-92BD-326945E47BAC}" type="presParOf" srcId="{F6FBFC84-1A80-460D-9A24-9B91D9357A0A}" destId="{14901E7F-65C3-45E5-8894-C6459A8BD7C9}" srcOrd="2" destOrd="0" presId="urn:microsoft.com/office/officeart/2005/8/layout/lProcess2"/>
    <dgm:cxn modelId="{BCBAD66C-5E57-435B-BEE0-D6F1FCBFA0AD}" type="presParOf" srcId="{14901E7F-65C3-45E5-8894-C6459A8BD7C9}" destId="{F80FD4DD-5405-4B5C-B4F1-3B5F05A0456B}" srcOrd="0" destOrd="0" presId="urn:microsoft.com/office/officeart/2005/8/layout/lProcess2"/>
    <dgm:cxn modelId="{8B9A5FF0-A3A0-4C4C-8DB5-D8563EB7C061}" type="presParOf" srcId="{F80FD4DD-5405-4B5C-B4F1-3B5F05A0456B}" destId="{494C4B53-AE60-48CE-9536-3AF756745B07}" srcOrd="0" destOrd="0" presId="urn:microsoft.com/office/officeart/2005/8/layout/lProcess2"/>
    <dgm:cxn modelId="{5E82BA26-19ED-4982-AC83-A2EF3DF2223B}" type="presParOf" srcId="{F80FD4DD-5405-4B5C-B4F1-3B5F05A0456B}" destId="{53236DFE-7544-4D09-AFAA-D643E865ABFB}" srcOrd="1" destOrd="0" presId="urn:microsoft.com/office/officeart/2005/8/layout/lProcess2"/>
    <dgm:cxn modelId="{3746C110-7D21-405E-8BE9-AD3C542749F2}" type="presParOf" srcId="{F80FD4DD-5405-4B5C-B4F1-3B5F05A0456B}" destId="{038C02B9-56A3-4563-A49F-062495DF0391}" srcOrd="2" destOrd="0" presId="urn:microsoft.com/office/officeart/2005/8/layout/lProcess2"/>
    <dgm:cxn modelId="{9C32CC0D-2B2A-4319-8AEB-4884E039C6C9}" type="presParOf" srcId="{A5673295-876F-476A-9568-D33E15307C2B}" destId="{DB92D35F-40AC-432C-81F6-D59C432CD193}" srcOrd="9" destOrd="0" presId="urn:microsoft.com/office/officeart/2005/8/layout/lProcess2"/>
    <dgm:cxn modelId="{5C3D43CC-2C0D-42F4-8502-5EB0022991F9}" type="presParOf" srcId="{A5673295-876F-476A-9568-D33E15307C2B}" destId="{8314277E-56B3-442B-B061-AD9A692493F2}" srcOrd="10" destOrd="0" presId="urn:microsoft.com/office/officeart/2005/8/layout/lProcess2"/>
    <dgm:cxn modelId="{886C9453-AB17-4483-84E5-B76991BBCA1F}" type="presParOf" srcId="{8314277E-56B3-442B-B061-AD9A692493F2}" destId="{D3F4D629-CAC3-4874-8CB9-A4625AA0549F}" srcOrd="0" destOrd="0" presId="urn:microsoft.com/office/officeart/2005/8/layout/lProcess2"/>
    <dgm:cxn modelId="{1ECB5C01-05AA-421A-AA17-70E8D058C503}" type="presParOf" srcId="{8314277E-56B3-442B-B061-AD9A692493F2}" destId="{6CC90A60-F3F4-4293-99C0-E4487BC03551}" srcOrd="1" destOrd="0" presId="urn:microsoft.com/office/officeart/2005/8/layout/lProcess2"/>
    <dgm:cxn modelId="{BEB5037B-BF20-43C9-9F6E-55B1191AD61A}" type="presParOf" srcId="{8314277E-56B3-442B-B061-AD9A692493F2}" destId="{C3F39E91-528E-4A20-AD6F-C4FBA67253EB}" srcOrd="2" destOrd="0" presId="urn:microsoft.com/office/officeart/2005/8/layout/lProcess2"/>
    <dgm:cxn modelId="{25F81DD3-D160-4055-903F-E33620FF910B}" type="presParOf" srcId="{C3F39E91-528E-4A20-AD6F-C4FBA67253EB}" destId="{FFB7C0E1-2BE3-4B9D-B1D9-945184281C91}" srcOrd="0" destOrd="0" presId="urn:microsoft.com/office/officeart/2005/8/layout/lProcess2"/>
    <dgm:cxn modelId="{5CB00D58-6E85-4501-A315-2E61A0606CD9}" type="presParOf" srcId="{FFB7C0E1-2BE3-4B9D-B1D9-945184281C91}" destId="{74A0FA13-B9A6-450F-AEEC-163EF9501441}" srcOrd="0" destOrd="0" presId="urn:microsoft.com/office/officeart/2005/8/layout/lProcess2"/>
    <dgm:cxn modelId="{87820C77-E74A-4FE0-B115-70C612296A3C}" type="presParOf" srcId="{FFB7C0E1-2BE3-4B9D-B1D9-945184281C91}" destId="{B7F8170B-08AC-497B-92BC-946399CE1BC8}" srcOrd="1" destOrd="0" presId="urn:microsoft.com/office/officeart/2005/8/layout/lProcess2"/>
    <dgm:cxn modelId="{B045F8BD-5BEB-4889-8266-5626BCBDCBD8}" type="presParOf" srcId="{FFB7C0E1-2BE3-4B9D-B1D9-945184281C91}" destId="{27BCCDF7-C195-408F-93A7-C2A1E7CBE8C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A7A98-46AC-45EF-8356-0FCC6375DC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12755D-7528-4044-8BD7-287A9EBAE84E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Medidas de ingresos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C09C36-AEE8-47F8-A083-2AF29047079A}" type="parTrans" cxnId="{1D6EC2A4-1D8D-421A-9F1F-D830BD05CD77}">
      <dgm:prSet/>
      <dgm:spPr/>
      <dgm:t>
        <a:bodyPr/>
        <a:lstStyle/>
        <a:p>
          <a:endParaRPr lang="es-ES"/>
        </a:p>
      </dgm:t>
    </dgm:pt>
    <dgm:pt modelId="{5213927E-C149-4EC7-8054-5FB82A20598A}" type="sibTrans" cxnId="{1D6EC2A4-1D8D-421A-9F1F-D830BD05CD77}">
      <dgm:prSet/>
      <dgm:spPr/>
      <dgm:t>
        <a:bodyPr/>
        <a:lstStyle/>
        <a:p>
          <a:endParaRPr lang="es-ES" dirty="0"/>
        </a:p>
      </dgm:t>
    </dgm:pt>
    <dgm:pt modelId="{FFF22918-7EE8-4553-8D8F-423E6D769A04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Medidas contempladas en los PGE 2023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6F4E2-8793-4A43-AF62-57502F203791}" type="parTrans" cxnId="{F21F0543-35F9-4D59-94D6-ED87F2187EBB}">
      <dgm:prSet/>
      <dgm:spPr/>
      <dgm:t>
        <a:bodyPr/>
        <a:lstStyle/>
        <a:p>
          <a:endParaRPr lang="es-ES"/>
        </a:p>
      </dgm:t>
    </dgm:pt>
    <dgm:pt modelId="{4B49E4F1-8AD1-4FD1-A118-611259EEF7BE}" type="sibTrans" cxnId="{F21F0543-35F9-4D59-94D6-ED87F2187EBB}">
      <dgm:prSet/>
      <dgm:spPr/>
      <dgm:t>
        <a:bodyPr/>
        <a:lstStyle/>
        <a:p>
          <a:endParaRPr lang="es-ES"/>
        </a:p>
      </dgm:t>
    </dgm:pt>
    <dgm:pt modelId="{3F308377-437F-486E-BB44-0726433819B4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IRPF: Rebaja a rentas hasta 21.000 euros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857C9-3F85-45E5-9D36-FA30FF6BC0FE}" type="parTrans" cxnId="{CDA8A1EC-6AB4-4EC0-BB07-EEAD8B2E25A9}">
      <dgm:prSet/>
      <dgm:spPr/>
      <dgm:t>
        <a:bodyPr/>
        <a:lstStyle/>
        <a:p>
          <a:endParaRPr lang="es-ES"/>
        </a:p>
      </dgm:t>
    </dgm:pt>
    <dgm:pt modelId="{8D100A98-82A9-48C3-A4D1-A2FFC0BCDBC7}" type="sibTrans" cxnId="{CDA8A1EC-6AB4-4EC0-BB07-EEAD8B2E25A9}">
      <dgm:prSet/>
      <dgm:spPr/>
      <dgm:t>
        <a:bodyPr/>
        <a:lstStyle/>
        <a:p>
          <a:endParaRPr lang="es-ES"/>
        </a:p>
      </dgm:t>
    </dgm:pt>
    <dgm:pt modelId="{507A0D5A-E29B-4B46-B3F9-12BF95379F68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Sociedades: Reducción del tipo aplicable a las PYMES</a:t>
          </a:r>
        </a:p>
      </dgm:t>
    </dgm:pt>
    <dgm:pt modelId="{AF7603AB-660D-431F-A592-9503B192C750}" type="parTrans" cxnId="{F395F5B2-AB18-49DA-83A3-E20B193413CC}">
      <dgm:prSet/>
      <dgm:spPr/>
      <dgm:t>
        <a:bodyPr/>
        <a:lstStyle/>
        <a:p>
          <a:endParaRPr lang="es-ES"/>
        </a:p>
      </dgm:t>
    </dgm:pt>
    <dgm:pt modelId="{BC57BA31-132F-4479-84D6-D3BD577B2B2D}" type="sibTrans" cxnId="{F395F5B2-AB18-49DA-83A3-E20B193413CC}">
      <dgm:prSet/>
      <dgm:spPr/>
      <dgm:t>
        <a:bodyPr/>
        <a:lstStyle/>
        <a:p>
          <a:endParaRPr lang="es-ES"/>
        </a:p>
      </dgm:t>
    </dgm:pt>
    <dgm:pt modelId="{84833484-FEBA-445C-A62E-0B840013B68A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Medidas temporales (Ley 38/2022)</a:t>
          </a:r>
        </a:p>
      </dgm:t>
    </dgm:pt>
    <dgm:pt modelId="{355E50C5-305D-4424-90C3-D8D8B7CCF8F3}" type="parTrans" cxnId="{801B5AAA-94F9-41EA-B82E-DEB975F68F4B}">
      <dgm:prSet/>
      <dgm:spPr/>
      <dgm:t>
        <a:bodyPr/>
        <a:lstStyle/>
        <a:p>
          <a:endParaRPr lang="es-ES"/>
        </a:p>
      </dgm:t>
    </dgm:pt>
    <dgm:pt modelId="{96F33E50-8DC9-4E7B-AD82-7851222AA740}" type="sibTrans" cxnId="{801B5AAA-94F9-41EA-B82E-DEB975F68F4B}">
      <dgm:prSet/>
      <dgm:spPr/>
      <dgm:t>
        <a:bodyPr/>
        <a:lstStyle/>
        <a:p>
          <a:endParaRPr lang="es-ES"/>
        </a:p>
      </dgm:t>
    </dgm:pt>
    <dgm:pt modelId="{4F1208FD-0B30-4455-A74E-151BC6A269C9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Impuesto temporal a las grandes fortunas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453A6-36DB-4E37-B4BA-3D084789CB29}" type="parTrans" cxnId="{63BF14AE-F4D3-4E84-9679-5CD5E8CBB3CD}">
      <dgm:prSet/>
      <dgm:spPr/>
      <dgm:t>
        <a:bodyPr/>
        <a:lstStyle/>
        <a:p>
          <a:endParaRPr lang="es-ES"/>
        </a:p>
      </dgm:t>
    </dgm:pt>
    <dgm:pt modelId="{14BA140B-6D74-4E3C-B6CF-E62A24A314FF}" type="sibTrans" cxnId="{63BF14AE-F4D3-4E84-9679-5CD5E8CBB3CD}">
      <dgm:prSet/>
      <dgm:spPr/>
      <dgm:t>
        <a:bodyPr/>
        <a:lstStyle/>
        <a:p>
          <a:endParaRPr lang="es-ES"/>
        </a:p>
      </dgm:t>
    </dgm:pt>
    <dgm:pt modelId="{79C1B838-0D69-48C1-BA70-C0F4B7DB71CC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Fiscalidad medioambiental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8C440-A279-4A9A-A89F-8AB8C47DA927}" type="parTrans" cxnId="{F522AC71-36EC-42AB-A884-42B9F944313F}">
      <dgm:prSet/>
      <dgm:spPr/>
      <dgm:t>
        <a:bodyPr/>
        <a:lstStyle/>
        <a:p>
          <a:endParaRPr lang="es-ES"/>
        </a:p>
      </dgm:t>
    </dgm:pt>
    <dgm:pt modelId="{F2D70F21-D441-4850-9A61-CA5428608D5F}" type="sibTrans" cxnId="{F522AC71-36EC-42AB-A884-42B9F944313F}">
      <dgm:prSet/>
      <dgm:spPr/>
      <dgm:t>
        <a:bodyPr/>
        <a:lstStyle/>
        <a:p>
          <a:endParaRPr lang="es-ES"/>
        </a:p>
      </dgm:t>
    </dgm:pt>
    <dgm:pt modelId="{868D5EDD-F466-43E1-97C2-62E7C7582716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Gravámenes temporales al sector energético y entidades financieras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2D23D-0DA1-476C-A428-002FCF35CC23}" type="parTrans" cxnId="{EEF2619A-DCCB-46E7-A27B-6FF356A971F6}">
      <dgm:prSet/>
      <dgm:spPr/>
      <dgm:t>
        <a:bodyPr/>
        <a:lstStyle/>
        <a:p>
          <a:endParaRPr lang="es-ES"/>
        </a:p>
      </dgm:t>
    </dgm:pt>
    <dgm:pt modelId="{72DA4B00-5F8F-4383-850A-4CC0E1CC483C}" type="sibTrans" cxnId="{EEF2619A-DCCB-46E7-A27B-6FF356A971F6}">
      <dgm:prSet/>
      <dgm:spPr/>
      <dgm:t>
        <a:bodyPr/>
        <a:lstStyle/>
        <a:p>
          <a:endParaRPr lang="es-ES"/>
        </a:p>
      </dgm:t>
    </dgm:pt>
    <dgm:pt modelId="{93B8ACD8-DB72-4E12-B460-60C465B8C72C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IVA: Rebaja del tipo en productos de higiene femenina</a:t>
          </a:r>
        </a:p>
      </dgm:t>
    </dgm:pt>
    <dgm:pt modelId="{5FE9440F-3636-4CDA-8268-4397F63DC9C0}" type="parTrans" cxnId="{208455C5-3BA1-4A65-BAC8-D884E0E1A2F5}">
      <dgm:prSet/>
      <dgm:spPr/>
      <dgm:t>
        <a:bodyPr/>
        <a:lstStyle/>
        <a:p>
          <a:endParaRPr lang="es-ES"/>
        </a:p>
      </dgm:t>
    </dgm:pt>
    <dgm:pt modelId="{4517C412-F2B3-4CA2-9EF0-17064BBE5C90}" type="sibTrans" cxnId="{208455C5-3BA1-4A65-BAC8-D884E0E1A2F5}">
      <dgm:prSet/>
      <dgm:spPr/>
      <dgm:t>
        <a:bodyPr/>
        <a:lstStyle/>
        <a:p>
          <a:endParaRPr lang="es-ES"/>
        </a:p>
      </dgm:t>
    </dgm:pt>
    <dgm:pt modelId="{3B49601A-FF6A-4264-A871-AB42FB2FCAAD}">
      <dgm:prSet phldrT="[Texto]"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Medidas de respuesta a la crisis en Ucrania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7ED0C-47DA-4122-BD2F-8E68453338A0}" type="parTrans" cxnId="{BA1076B5-7E3C-455F-8746-985B8D8D2D23}">
      <dgm:prSet/>
      <dgm:spPr/>
      <dgm:t>
        <a:bodyPr/>
        <a:lstStyle/>
        <a:p>
          <a:endParaRPr lang="es-ES"/>
        </a:p>
      </dgm:t>
    </dgm:pt>
    <dgm:pt modelId="{77420CC0-4BC4-4395-97D7-73DC2587AA6C}" type="sibTrans" cxnId="{BA1076B5-7E3C-455F-8746-985B8D8D2D23}">
      <dgm:prSet/>
      <dgm:spPr/>
      <dgm:t>
        <a:bodyPr/>
        <a:lstStyle/>
        <a:p>
          <a:endParaRPr lang="es-ES"/>
        </a:p>
      </dgm:t>
    </dgm:pt>
    <dgm:pt modelId="{CFBF7607-6AD7-4A4B-B955-C5B5E80FD76E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Prórroga de medidas encaminadas a reducir el precio de la energía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3CB29-1B33-4BFB-97CA-E9EA493EF8F0}" type="parTrans" cxnId="{1684F28F-D807-4422-BF06-9DCBFE6EADD5}">
      <dgm:prSet/>
      <dgm:spPr/>
      <dgm:t>
        <a:bodyPr/>
        <a:lstStyle/>
        <a:p>
          <a:endParaRPr lang="es-ES"/>
        </a:p>
      </dgm:t>
    </dgm:pt>
    <dgm:pt modelId="{7035F2EF-CC9D-43CA-8181-2F84EE36649D}" type="sibTrans" cxnId="{1684F28F-D807-4422-BF06-9DCBFE6EADD5}">
      <dgm:prSet/>
      <dgm:spPr/>
      <dgm:t>
        <a:bodyPr/>
        <a:lstStyle/>
        <a:p>
          <a:endParaRPr lang="es-ES"/>
        </a:p>
      </dgm:t>
    </dgm:pt>
    <dgm:pt modelId="{840F7711-8B1A-425B-948E-7F033F84FC07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Bajada del IVA de alimentos básicos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90B829-4093-4016-B3E2-FB9DD4041D0E}" type="parTrans" cxnId="{3B014341-6CE1-418E-AC74-71610C1A1CB0}">
      <dgm:prSet/>
      <dgm:spPr/>
      <dgm:t>
        <a:bodyPr/>
        <a:lstStyle/>
        <a:p>
          <a:endParaRPr lang="es-ES"/>
        </a:p>
      </dgm:t>
    </dgm:pt>
    <dgm:pt modelId="{8642113A-445D-43C3-9A91-0CE40C5A82AE}" type="sibTrans" cxnId="{3B014341-6CE1-418E-AC74-71610C1A1CB0}">
      <dgm:prSet/>
      <dgm:spPr/>
      <dgm:t>
        <a:bodyPr/>
        <a:lstStyle/>
        <a:p>
          <a:endParaRPr lang="es-ES"/>
        </a:p>
      </dgm:t>
    </dgm:pt>
    <dgm:pt modelId="{0B2FFFA7-FC1F-41CA-B516-6FB03D8A640E}" type="pres">
      <dgm:prSet presAssocID="{26FA7A98-46AC-45EF-8356-0FCC6375DC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9537D3-7B49-4C41-BDED-39384BFD8B96}" type="pres">
      <dgm:prSet presAssocID="{3412755D-7528-4044-8BD7-287A9EBAE84E}" presName="hierRoot1" presStyleCnt="0"/>
      <dgm:spPr/>
    </dgm:pt>
    <dgm:pt modelId="{5926DDF0-D951-443C-8E4E-743C169267A0}" type="pres">
      <dgm:prSet presAssocID="{3412755D-7528-4044-8BD7-287A9EBAE84E}" presName="composite" presStyleCnt="0"/>
      <dgm:spPr/>
    </dgm:pt>
    <dgm:pt modelId="{1A076CC1-3E9A-43B3-AAE3-A4161DA693BD}" type="pres">
      <dgm:prSet presAssocID="{3412755D-7528-4044-8BD7-287A9EBAE84E}" presName="background" presStyleLbl="node0" presStyleIdx="0" presStyleCnt="1"/>
      <dgm:spPr/>
    </dgm:pt>
    <dgm:pt modelId="{F97A56DB-3549-4958-B201-8763784B4897}" type="pres">
      <dgm:prSet presAssocID="{3412755D-7528-4044-8BD7-287A9EBAE84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A8C899-369A-4670-BBB4-C7979D5C3226}" type="pres">
      <dgm:prSet presAssocID="{3412755D-7528-4044-8BD7-287A9EBAE84E}" presName="hierChild2" presStyleCnt="0"/>
      <dgm:spPr/>
    </dgm:pt>
    <dgm:pt modelId="{49FB472F-3C8B-4998-B4B5-21A50F632626}" type="pres">
      <dgm:prSet presAssocID="{5DC6F4E2-8793-4A43-AF62-57502F203791}" presName="Name10" presStyleLbl="parChTrans1D2" presStyleIdx="0" presStyleCnt="4"/>
      <dgm:spPr/>
      <dgm:t>
        <a:bodyPr/>
        <a:lstStyle/>
        <a:p>
          <a:endParaRPr lang="es-ES"/>
        </a:p>
      </dgm:t>
    </dgm:pt>
    <dgm:pt modelId="{600A7520-4896-4603-AB4B-AE4A22F53876}" type="pres">
      <dgm:prSet presAssocID="{FFF22918-7EE8-4553-8D8F-423E6D769A04}" presName="hierRoot2" presStyleCnt="0"/>
      <dgm:spPr/>
    </dgm:pt>
    <dgm:pt modelId="{666823C6-9DFD-48F9-86E6-68444A043342}" type="pres">
      <dgm:prSet presAssocID="{FFF22918-7EE8-4553-8D8F-423E6D769A04}" presName="composite2" presStyleCnt="0"/>
      <dgm:spPr/>
    </dgm:pt>
    <dgm:pt modelId="{A15422C6-5528-4561-A847-4274441FDB09}" type="pres">
      <dgm:prSet presAssocID="{FFF22918-7EE8-4553-8D8F-423E6D769A04}" presName="background2" presStyleLbl="node2" presStyleIdx="0" presStyleCnt="4"/>
      <dgm:spPr/>
    </dgm:pt>
    <dgm:pt modelId="{5D4FD975-0529-46DB-AD10-7E4BAB2A437C}" type="pres">
      <dgm:prSet presAssocID="{FFF22918-7EE8-4553-8D8F-423E6D769A04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5E68CC-7EDB-4C08-B324-ACF415686813}" type="pres">
      <dgm:prSet presAssocID="{FFF22918-7EE8-4553-8D8F-423E6D769A04}" presName="hierChild3" presStyleCnt="0"/>
      <dgm:spPr/>
    </dgm:pt>
    <dgm:pt modelId="{77343C82-FC85-47EC-A110-92BA380AE7EF}" type="pres">
      <dgm:prSet presAssocID="{4C7857C9-3F85-45E5-9D36-FA30FF6BC0FE}" presName="Name17" presStyleLbl="parChTrans1D3" presStyleIdx="0" presStyleCnt="7"/>
      <dgm:spPr/>
      <dgm:t>
        <a:bodyPr/>
        <a:lstStyle/>
        <a:p>
          <a:endParaRPr lang="es-ES"/>
        </a:p>
      </dgm:t>
    </dgm:pt>
    <dgm:pt modelId="{91995C6D-A939-4A5E-8014-01502B351233}" type="pres">
      <dgm:prSet presAssocID="{3F308377-437F-486E-BB44-0726433819B4}" presName="hierRoot3" presStyleCnt="0"/>
      <dgm:spPr/>
    </dgm:pt>
    <dgm:pt modelId="{AAA8F398-961C-4351-A58A-0BB56BD30598}" type="pres">
      <dgm:prSet presAssocID="{3F308377-437F-486E-BB44-0726433819B4}" presName="composite3" presStyleCnt="0"/>
      <dgm:spPr/>
    </dgm:pt>
    <dgm:pt modelId="{D6C1675F-7698-4AAE-BBDB-C7F3BDA19066}" type="pres">
      <dgm:prSet presAssocID="{3F308377-437F-486E-BB44-0726433819B4}" presName="background3" presStyleLbl="node3" presStyleIdx="0" presStyleCnt="7"/>
      <dgm:spPr/>
    </dgm:pt>
    <dgm:pt modelId="{39A2BBA2-166D-4EBD-A573-04A7982D40C0}" type="pres">
      <dgm:prSet presAssocID="{3F308377-437F-486E-BB44-0726433819B4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42740B-8909-4E71-B23F-C6E130628951}" type="pres">
      <dgm:prSet presAssocID="{3F308377-437F-486E-BB44-0726433819B4}" presName="hierChild4" presStyleCnt="0"/>
      <dgm:spPr/>
    </dgm:pt>
    <dgm:pt modelId="{F354837E-DC28-4DE2-B8AB-B4D84C60F63D}" type="pres">
      <dgm:prSet presAssocID="{AF7603AB-660D-431F-A592-9503B192C750}" presName="Name17" presStyleLbl="parChTrans1D3" presStyleIdx="1" presStyleCnt="7"/>
      <dgm:spPr/>
      <dgm:t>
        <a:bodyPr/>
        <a:lstStyle/>
        <a:p>
          <a:endParaRPr lang="es-ES"/>
        </a:p>
      </dgm:t>
    </dgm:pt>
    <dgm:pt modelId="{F7EE7F72-FB01-42B6-9C4C-A6029D615171}" type="pres">
      <dgm:prSet presAssocID="{507A0D5A-E29B-4B46-B3F9-12BF95379F68}" presName="hierRoot3" presStyleCnt="0"/>
      <dgm:spPr/>
    </dgm:pt>
    <dgm:pt modelId="{02DD8AB0-A06D-40BC-A8EE-F0CE339565FA}" type="pres">
      <dgm:prSet presAssocID="{507A0D5A-E29B-4B46-B3F9-12BF95379F68}" presName="composite3" presStyleCnt="0"/>
      <dgm:spPr/>
    </dgm:pt>
    <dgm:pt modelId="{7DE75AC2-565C-4772-A3BE-0A7EC32DD398}" type="pres">
      <dgm:prSet presAssocID="{507A0D5A-E29B-4B46-B3F9-12BF95379F68}" presName="background3" presStyleLbl="node3" presStyleIdx="1" presStyleCnt="7"/>
      <dgm:spPr/>
    </dgm:pt>
    <dgm:pt modelId="{B1C62114-9E29-4EFA-BAA5-B5088B648E11}" type="pres">
      <dgm:prSet presAssocID="{507A0D5A-E29B-4B46-B3F9-12BF95379F68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632460-66D3-4638-A644-A37E5DB10548}" type="pres">
      <dgm:prSet presAssocID="{507A0D5A-E29B-4B46-B3F9-12BF95379F68}" presName="hierChild4" presStyleCnt="0"/>
      <dgm:spPr/>
    </dgm:pt>
    <dgm:pt modelId="{F345889A-9C63-4669-A450-64AE8C2EDAC0}" type="pres">
      <dgm:prSet presAssocID="{5FE9440F-3636-4CDA-8268-4397F63DC9C0}" presName="Name17" presStyleLbl="parChTrans1D3" presStyleIdx="2" presStyleCnt="7"/>
      <dgm:spPr/>
      <dgm:t>
        <a:bodyPr/>
        <a:lstStyle/>
        <a:p>
          <a:endParaRPr lang="es-ES"/>
        </a:p>
      </dgm:t>
    </dgm:pt>
    <dgm:pt modelId="{F530C82B-2DAC-4DDB-B0A6-9D16626FDEBC}" type="pres">
      <dgm:prSet presAssocID="{93B8ACD8-DB72-4E12-B460-60C465B8C72C}" presName="hierRoot3" presStyleCnt="0"/>
      <dgm:spPr/>
    </dgm:pt>
    <dgm:pt modelId="{CD867B98-D14A-4AF5-9B95-7ED4D414DD7F}" type="pres">
      <dgm:prSet presAssocID="{93B8ACD8-DB72-4E12-B460-60C465B8C72C}" presName="composite3" presStyleCnt="0"/>
      <dgm:spPr/>
    </dgm:pt>
    <dgm:pt modelId="{32EBB96C-9700-47D8-BFC8-B3155EC59708}" type="pres">
      <dgm:prSet presAssocID="{93B8ACD8-DB72-4E12-B460-60C465B8C72C}" presName="background3" presStyleLbl="node3" presStyleIdx="2" presStyleCnt="7"/>
      <dgm:spPr/>
    </dgm:pt>
    <dgm:pt modelId="{A16D7B7C-643C-4B6D-938E-369E149B0299}" type="pres">
      <dgm:prSet presAssocID="{93B8ACD8-DB72-4E12-B460-60C465B8C72C}" presName="text3" presStyleLbl="fgAcc3" presStyleIdx="2" presStyleCnt="7" custScaleY="1008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989B-F746-4E7B-8219-2F7FC1FCC4A7}" type="pres">
      <dgm:prSet presAssocID="{93B8ACD8-DB72-4E12-B460-60C465B8C72C}" presName="hierChild4" presStyleCnt="0"/>
      <dgm:spPr/>
    </dgm:pt>
    <dgm:pt modelId="{25EA140D-2B80-4841-B1F2-7283018B06E3}" type="pres">
      <dgm:prSet presAssocID="{355E50C5-305D-4424-90C3-D8D8B7CCF8F3}" presName="Name10" presStyleLbl="parChTrans1D2" presStyleIdx="1" presStyleCnt="4"/>
      <dgm:spPr/>
      <dgm:t>
        <a:bodyPr/>
        <a:lstStyle/>
        <a:p>
          <a:endParaRPr lang="es-ES"/>
        </a:p>
      </dgm:t>
    </dgm:pt>
    <dgm:pt modelId="{27FDCB87-0B26-4426-90D4-4A9A10E3A66C}" type="pres">
      <dgm:prSet presAssocID="{84833484-FEBA-445C-A62E-0B840013B68A}" presName="hierRoot2" presStyleCnt="0"/>
      <dgm:spPr/>
    </dgm:pt>
    <dgm:pt modelId="{8D0787B8-F33F-4A56-B7C5-1D0F0C02A36D}" type="pres">
      <dgm:prSet presAssocID="{84833484-FEBA-445C-A62E-0B840013B68A}" presName="composite2" presStyleCnt="0"/>
      <dgm:spPr/>
    </dgm:pt>
    <dgm:pt modelId="{944C8F4A-31C7-468F-8E8A-E13E92C9639A}" type="pres">
      <dgm:prSet presAssocID="{84833484-FEBA-445C-A62E-0B840013B68A}" presName="background2" presStyleLbl="node2" presStyleIdx="1" presStyleCnt="4"/>
      <dgm:spPr/>
    </dgm:pt>
    <dgm:pt modelId="{6D0AD2C5-BFAE-4184-B631-FF22D695A735}" type="pres">
      <dgm:prSet presAssocID="{84833484-FEBA-445C-A62E-0B840013B68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E4CD1-9EF4-45C0-8050-BFE4B0811DBA}" type="pres">
      <dgm:prSet presAssocID="{84833484-FEBA-445C-A62E-0B840013B68A}" presName="hierChild3" presStyleCnt="0"/>
      <dgm:spPr/>
    </dgm:pt>
    <dgm:pt modelId="{4EC6E9D2-E1C4-42B6-8EF6-1F9D3575E39F}" type="pres">
      <dgm:prSet presAssocID="{D43453A6-36DB-4E37-B4BA-3D084789CB29}" presName="Name17" presStyleLbl="parChTrans1D3" presStyleIdx="3" presStyleCnt="7"/>
      <dgm:spPr/>
      <dgm:t>
        <a:bodyPr/>
        <a:lstStyle/>
        <a:p>
          <a:endParaRPr lang="es-ES"/>
        </a:p>
      </dgm:t>
    </dgm:pt>
    <dgm:pt modelId="{DFEB519F-51C4-41E6-BC9F-502BD18A579B}" type="pres">
      <dgm:prSet presAssocID="{4F1208FD-0B30-4455-A74E-151BC6A269C9}" presName="hierRoot3" presStyleCnt="0"/>
      <dgm:spPr/>
    </dgm:pt>
    <dgm:pt modelId="{F3089EFA-CC05-4185-A854-6A7EB1026AC3}" type="pres">
      <dgm:prSet presAssocID="{4F1208FD-0B30-4455-A74E-151BC6A269C9}" presName="composite3" presStyleCnt="0"/>
      <dgm:spPr/>
    </dgm:pt>
    <dgm:pt modelId="{6D9B2639-639A-41F8-B1D9-8482306F9905}" type="pres">
      <dgm:prSet presAssocID="{4F1208FD-0B30-4455-A74E-151BC6A269C9}" presName="background3" presStyleLbl="node3" presStyleIdx="3" presStyleCnt="7"/>
      <dgm:spPr/>
    </dgm:pt>
    <dgm:pt modelId="{54A780AA-8548-4AEC-92B6-4D6A7A2D46E2}" type="pres">
      <dgm:prSet presAssocID="{4F1208FD-0B30-4455-A74E-151BC6A269C9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96E20C-F204-4E17-A9BC-837BECD8D7B9}" type="pres">
      <dgm:prSet presAssocID="{4F1208FD-0B30-4455-A74E-151BC6A269C9}" presName="hierChild4" presStyleCnt="0"/>
      <dgm:spPr/>
    </dgm:pt>
    <dgm:pt modelId="{DC35FCDE-F6D7-45A1-88F9-50C29A58A31B}" type="pres">
      <dgm:prSet presAssocID="{14A2D23D-0DA1-476C-A428-002FCF35CC23}" presName="Name17" presStyleLbl="parChTrans1D3" presStyleIdx="4" presStyleCnt="7"/>
      <dgm:spPr/>
      <dgm:t>
        <a:bodyPr/>
        <a:lstStyle/>
        <a:p>
          <a:endParaRPr lang="es-ES"/>
        </a:p>
      </dgm:t>
    </dgm:pt>
    <dgm:pt modelId="{B431BDE5-0ACE-4EC3-BBC1-1744FD77CFD9}" type="pres">
      <dgm:prSet presAssocID="{868D5EDD-F466-43E1-97C2-62E7C7582716}" presName="hierRoot3" presStyleCnt="0"/>
      <dgm:spPr/>
    </dgm:pt>
    <dgm:pt modelId="{9A7CADE1-E1F6-48FE-A720-0340D2F17841}" type="pres">
      <dgm:prSet presAssocID="{868D5EDD-F466-43E1-97C2-62E7C7582716}" presName="composite3" presStyleCnt="0"/>
      <dgm:spPr/>
    </dgm:pt>
    <dgm:pt modelId="{C433AEE0-9E9E-46CD-821E-3863F6FD7347}" type="pres">
      <dgm:prSet presAssocID="{868D5EDD-F466-43E1-97C2-62E7C7582716}" presName="background3" presStyleLbl="node3" presStyleIdx="4" presStyleCnt="7"/>
      <dgm:spPr/>
    </dgm:pt>
    <dgm:pt modelId="{20246B93-D903-4E06-A915-1269669561B5}" type="pres">
      <dgm:prSet presAssocID="{868D5EDD-F466-43E1-97C2-62E7C7582716}" presName="text3" presStyleLbl="fgAcc3" presStyleIdx="4" presStyleCnt="7" custScaleX="102594" custScaleY="96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49615E-07D2-4892-9D36-A384E6521EEF}" type="pres">
      <dgm:prSet presAssocID="{868D5EDD-F466-43E1-97C2-62E7C7582716}" presName="hierChild4" presStyleCnt="0"/>
      <dgm:spPr/>
    </dgm:pt>
    <dgm:pt modelId="{0DC46F75-5EDE-420C-8FE4-45C49FB8C65A}" type="pres">
      <dgm:prSet presAssocID="{B158C440-A279-4A9A-A89F-8AB8C47DA927}" presName="Name10" presStyleLbl="parChTrans1D2" presStyleIdx="2" presStyleCnt="4"/>
      <dgm:spPr/>
      <dgm:t>
        <a:bodyPr/>
        <a:lstStyle/>
        <a:p>
          <a:endParaRPr lang="es-ES"/>
        </a:p>
      </dgm:t>
    </dgm:pt>
    <dgm:pt modelId="{9EC007EA-E8A3-4127-A808-464221C206CE}" type="pres">
      <dgm:prSet presAssocID="{79C1B838-0D69-48C1-BA70-C0F4B7DB71CC}" presName="hierRoot2" presStyleCnt="0"/>
      <dgm:spPr/>
    </dgm:pt>
    <dgm:pt modelId="{99A0ACF7-64D3-4F30-853A-3CD9196746F2}" type="pres">
      <dgm:prSet presAssocID="{79C1B838-0D69-48C1-BA70-C0F4B7DB71CC}" presName="composite2" presStyleCnt="0"/>
      <dgm:spPr/>
    </dgm:pt>
    <dgm:pt modelId="{CB3B3F58-A8E9-49D5-8574-6ED1D68E29F7}" type="pres">
      <dgm:prSet presAssocID="{79C1B838-0D69-48C1-BA70-C0F4B7DB71CC}" presName="background2" presStyleLbl="node2" presStyleIdx="2" presStyleCnt="4"/>
      <dgm:spPr/>
    </dgm:pt>
    <dgm:pt modelId="{21FBEE3F-9807-46E6-8B4C-27A85D7A9055}" type="pres">
      <dgm:prSet presAssocID="{79C1B838-0D69-48C1-BA70-C0F4B7DB71CC}" presName="text2" presStyleLbl="fgAcc2" presStyleIdx="2" presStyleCnt="4" custScaleX="1101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6E66A-9F26-4C34-9009-3A20DB877CB3}" type="pres">
      <dgm:prSet presAssocID="{79C1B838-0D69-48C1-BA70-C0F4B7DB71CC}" presName="hierChild3" presStyleCnt="0"/>
      <dgm:spPr/>
    </dgm:pt>
    <dgm:pt modelId="{49194441-86C6-448F-A7E8-A94F9CF8E697}" type="pres">
      <dgm:prSet presAssocID="{4B97ED0C-47DA-4122-BD2F-8E68453338A0}" presName="Name10" presStyleLbl="parChTrans1D2" presStyleIdx="3" presStyleCnt="4"/>
      <dgm:spPr/>
      <dgm:t>
        <a:bodyPr/>
        <a:lstStyle/>
        <a:p>
          <a:endParaRPr lang="es-ES"/>
        </a:p>
      </dgm:t>
    </dgm:pt>
    <dgm:pt modelId="{A7770168-D570-4F1B-AFAB-B48F2A9F8475}" type="pres">
      <dgm:prSet presAssocID="{3B49601A-FF6A-4264-A871-AB42FB2FCAAD}" presName="hierRoot2" presStyleCnt="0"/>
      <dgm:spPr/>
    </dgm:pt>
    <dgm:pt modelId="{ADAAC8A3-E265-464C-AD48-81801EF0BBE3}" type="pres">
      <dgm:prSet presAssocID="{3B49601A-FF6A-4264-A871-AB42FB2FCAAD}" presName="composite2" presStyleCnt="0"/>
      <dgm:spPr/>
    </dgm:pt>
    <dgm:pt modelId="{DE512D52-8699-44E4-9134-A0022C10ED0C}" type="pres">
      <dgm:prSet presAssocID="{3B49601A-FF6A-4264-A871-AB42FB2FCAAD}" presName="background2" presStyleLbl="node2" presStyleIdx="3" presStyleCnt="4"/>
      <dgm:spPr/>
    </dgm:pt>
    <dgm:pt modelId="{4B0A1821-24A2-4F91-B033-E2E1DC37C14B}" type="pres">
      <dgm:prSet presAssocID="{3B49601A-FF6A-4264-A871-AB42FB2FCAA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B404D-976C-4277-8029-6365F03A9A9B}" type="pres">
      <dgm:prSet presAssocID="{3B49601A-FF6A-4264-A871-AB42FB2FCAAD}" presName="hierChild3" presStyleCnt="0"/>
      <dgm:spPr/>
    </dgm:pt>
    <dgm:pt modelId="{952F5B35-233C-4006-9A6F-5102F5E72ED2}" type="pres">
      <dgm:prSet presAssocID="{1FE3CB29-1B33-4BFB-97CA-E9EA493EF8F0}" presName="Name17" presStyleLbl="parChTrans1D3" presStyleIdx="5" presStyleCnt="7"/>
      <dgm:spPr/>
      <dgm:t>
        <a:bodyPr/>
        <a:lstStyle/>
        <a:p>
          <a:endParaRPr lang="es-ES"/>
        </a:p>
      </dgm:t>
    </dgm:pt>
    <dgm:pt modelId="{84C20314-4EA9-479F-B26A-729985856198}" type="pres">
      <dgm:prSet presAssocID="{CFBF7607-6AD7-4A4B-B955-C5B5E80FD76E}" presName="hierRoot3" presStyleCnt="0"/>
      <dgm:spPr/>
    </dgm:pt>
    <dgm:pt modelId="{06A150EF-01B6-4347-AADC-DE5E67351868}" type="pres">
      <dgm:prSet presAssocID="{CFBF7607-6AD7-4A4B-B955-C5B5E80FD76E}" presName="composite3" presStyleCnt="0"/>
      <dgm:spPr/>
    </dgm:pt>
    <dgm:pt modelId="{76804A33-E5EC-4923-86F7-A241BCF0D0B8}" type="pres">
      <dgm:prSet presAssocID="{CFBF7607-6AD7-4A4B-B955-C5B5E80FD76E}" presName="background3" presStyleLbl="node3" presStyleIdx="5" presStyleCnt="7"/>
      <dgm:spPr/>
    </dgm:pt>
    <dgm:pt modelId="{5529C247-0CE5-4F4A-A4C4-BF370BA8F7CA}" type="pres">
      <dgm:prSet presAssocID="{CFBF7607-6AD7-4A4B-B955-C5B5E80FD76E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234AB4-4B83-455D-99EC-29B6F7D67F2F}" type="pres">
      <dgm:prSet presAssocID="{CFBF7607-6AD7-4A4B-B955-C5B5E80FD76E}" presName="hierChild4" presStyleCnt="0"/>
      <dgm:spPr/>
    </dgm:pt>
    <dgm:pt modelId="{6E4D8545-C37E-4263-A2B8-62C82D78ED0A}" type="pres">
      <dgm:prSet presAssocID="{7A90B829-4093-4016-B3E2-FB9DD4041D0E}" presName="Name17" presStyleLbl="parChTrans1D3" presStyleIdx="6" presStyleCnt="7"/>
      <dgm:spPr/>
      <dgm:t>
        <a:bodyPr/>
        <a:lstStyle/>
        <a:p>
          <a:endParaRPr lang="es-ES"/>
        </a:p>
      </dgm:t>
    </dgm:pt>
    <dgm:pt modelId="{F8D7CC55-4A10-49F0-8BDB-8244F6E52952}" type="pres">
      <dgm:prSet presAssocID="{840F7711-8B1A-425B-948E-7F033F84FC07}" presName="hierRoot3" presStyleCnt="0"/>
      <dgm:spPr/>
    </dgm:pt>
    <dgm:pt modelId="{F4C8F57F-4D41-4D80-B168-A5BB62831A34}" type="pres">
      <dgm:prSet presAssocID="{840F7711-8B1A-425B-948E-7F033F84FC07}" presName="composite3" presStyleCnt="0"/>
      <dgm:spPr/>
    </dgm:pt>
    <dgm:pt modelId="{D9F21BD0-BB21-41CA-B143-4B1B128DEF67}" type="pres">
      <dgm:prSet presAssocID="{840F7711-8B1A-425B-948E-7F033F84FC07}" presName="background3" presStyleLbl="node3" presStyleIdx="6" presStyleCnt="7"/>
      <dgm:spPr/>
    </dgm:pt>
    <dgm:pt modelId="{618E3332-E918-4982-91DC-ECC6BB06025F}" type="pres">
      <dgm:prSet presAssocID="{840F7711-8B1A-425B-948E-7F033F84FC07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74B7D5-B7F9-4BED-942A-D7303BFAE941}" type="pres">
      <dgm:prSet presAssocID="{840F7711-8B1A-425B-948E-7F033F84FC07}" presName="hierChild4" presStyleCnt="0"/>
      <dgm:spPr/>
    </dgm:pt>
  </dgm:ptLst>
  <dgm:cxnLst>
    <dgm:cxn modelId="{6F7E7A1F-50F3-44B6-9355-8B12269F560F}" type="presOf" srcId="{507A0D5A-E29B-4B46-B3F9-12BF95379F68}" destId="{B1C62114-9E29-4EFA-BAA5-B5088B648E11}" srcOrd="0" destOrd="0" presId="urn:microsoft.com/office/officeart/2005/8/layout/hierarchy1"/>
    <dgm:cxn modelId="{801B5AAA-94F9-41EA-B82E-DEB975F68F4B}" srcId="{3412755D-7528-4044-8BD7-287A9EBAE84E}" destId="{84833484-FEBA-445C-A62E-0B840013B68A}" srcOrd="1" destOrd="0" parTransId="{355E50C5-305D-4424-90C3-D8D8B7CCF8F3}" sibTransId="{96F33E50-8DC9-4E7B-AD82-7851222AA740}"/>
    <dgm:cxn modelId="{245ADC80-02B7-48FF-B3B3-F0D2BC142FDE}" type="presOf" srcId="{FFF22918-7EE8-4553-8D8F-423E6D769A04}" destId="{5D4FD975-0529-46DB-AD10-7E4BAB2A437C}" srcOrd="0" destOrd="0" presId="urn:microsoft.com/office/officeart/2005/8/layout/hierarchy1"/>
    <dgm:cxn modelId="{3B014341-6CE1-418E-AC74-71610C1A1CB0}" srcId="{3B49601A-FF6A-4264-A871-AB42FB2FCAAD}" destId="{840F7711-8B1A-425B-948E-7F033F84FC07}" srcOrd="1" destOrd="0" parTransId="{7A90B829-4093-4016-B3E2-FB9DD4041D0E}" sibTransId="{8642113A-445D-43C3-9A91-0CE40C5A82AE}"/>
    <dgm:cxn modelId="{152184FB-67BF-412B-978B-D755C04B1C4E}" type="presOf" srcId="{868D5EDD-F466-43E1-97C2-62E7C7582716}" destId="{20246B93-D903-4E06-A915-1269669561B5}" srcOrd="0" destOrd="0" presId="urn:microsoft.com/office/officeart/2005/8/layout/hierarchy1"/>
    <dgm:cxn modelId="{BA1076B5-7E3C-455F-8746-985B8D8D2D23}" srcId="{3412755D-7528-4044-8BD7-287A9EBAE84E}" destId="{3B49601A-FF6A-4264-A871-AB42FB2FCAAD}" srcOrd="3" destOrd="0" parTransId="{4B97ED0C-47DA-4122-BD2F-8E68453338A0}" sibTransId="{77420CC0-4BC4-4395-97D7-73DC2587AA6C}"/>
    <dgm:cxn modelId="{B530BA4E-97DD-463D-BF67-89E4C312AC9E}" type="presOf" srcId="{4B97ED0C-47DA-4122-BD2F-8E68453338A0}" destId="{49194441-86C6-448F-A7E8-A94F9CF8E697}" srcOrd="0" destOrd="0" presId="urn:microsoft.com/office/officeart/2005/8/layout/hierarchy1"/>
    <dgm:cxn modelId="{63BF14AE-F4D3-4E84-9679-5CD5E8CBB3CD}" srcId="{84833484-FEBA-445C-A62E-0B840013B68A}" destId="{4F1208FD-0B30-4455-A74E-151BC6A269C9}" srcOrd="0" destOrd="0" parTransId="{D43453A6-36DB-4E37-B4BA-3D084789CB29}" sibTransId="{14BA140B-6D74-4E3C-B6CF-E62A24A314FF}"/>
    <dgm:cxn modelId="{D066D003-1B3F-4798-A190-38A9FA483ABB}" type="presOf" srcId="{84833484-FEBA-445C-A62E-0B840013B68A}" destId="{6D0AD2C5-BFAE-4184-B631-FF22D695A735}" srcOrd="0" destOrd="0" presId="urn:microsoft.com/office/officeart/2005/8/layout/hierarchy1"/>
    <dgm:cxn modelId="{9A01D214-3145-43E7-BC02-57B758446FA3}" type="presOf" srcId="{4C7857C9-3F85-45E5-9D36-FA30FF6BC0FE}" destId="{77343C82-FC85-47EC-A110-92BA380AE7EF}" srcOrd="0" destOrd="0" presId="urn:microsoft.com/office/officeart/2005/8/layout/hierarchy1"/>
    <dgm:cxn modelId="{160374A3-3DF1-4330-814E-745F4D7CE2A7}" type="presOf" srcId="{5DC6F4E2-8793-4A43-AF62-57502F203791}" destId="{49FB472F-3C8B-4998-B4B5-21A50F632626}" srcOrd="0" destOrd="0" presId="urn:microsoft.com/office/officeart/2005/8/layout/hierarchy1"/>
    <dgm:cxn modelId="{16AD6072-7F0C-4F91-AF55-6822E35BA24C}" type="presOf" srcId="{7A90B829-4093-4016-B3E2-FB9DD4041D0E}" destId="{6E4D8545-C37E-4263-A2B8-62C82D78ED0A}" srcOrd="0" destOrd="0" presId="urn:microsoft.com/office/officeart/2005/8/layout/hierarchy1"/>
    <dgm:cxn modelId="{21C34170-15D0-4634-84C3-0C33064CED1D}" type="presOf" srcId="{26FA7A98-46AC-45EF-8356-0FCC6375DC71}" destId="{0B2FFFA7-FC1F-41CA-B516-6FB03D8A640E}" srcOrd="0" destOrd="0" presId="urn:microsoft.com/office/officeart/2005/8/layout/hierarchy1"/>
    <dgm:cxn modelId="{B90A6BF2-7D0F-4E1A-A4BD-C79D1796D93D}" type="presOf" srcId="{4F1208FD-0B30-4455-A74E-151BC6A269C9}" destId="{54A780AA-8548-4AEC-92B6-4D6A7A2D46E2}" srcOrd="0" destOrd="0" presId="urn:microsoft.com/office/officeart/2005/8/layout/hierarchy1"/>
    <dgm:cxn modelId="{F395F5B2-AB18-49DA-83A3-E20B193413CC}" srcId="{FFF22918-7EE8-4553-8D8F-423E6D769A04}" destId="{507A0D5A-E29B-4B46-B3F9-12BF95379F68}" srcOrd="1" destOrd="0" parTransId="{AF7603AB-660D-431F-A592-9503B192C750}" sibTransId="{BC57BA31-132F-4479-84D6-D3BD577B2B2D}"/>
    <dgm:cxn modelId="{C973B5EB-7A29-4CA7-9077-24896D1228A8}" type="presOf" srcId="{3F308377-437F-486E-BB44-0726433819B4}" destId="{39A2BBA2-166D-4EBD-A573-04A7982D40C0}" srcOrd="0" destOrd="0" presId="urn:microsoft.com/office/officeart/2005/8/layout/hierarchy1"/>
    <dgm:cxn modelId="{A1805EE5-EC09-45CA-9CC6-3AD8D616B82E}" type="presOf" srcId="{3B49601A-FF6A-4264-A871-AB42FB2FCAAD}" destId="{4B0A1821-24A2-4F91-B033-E2E1DC37C14B}" srcOrd="0" destOrd="0" presId="urn:microsoft.com/office/officeart/2005/8/layout/hierarchy1"/>
    <dgm:cxn modelId="{18629E90-1099-4E99-98A5-CC760051EDEC}" type="presOf" srcId="{CFBF7607-6AD7-4A4B-B955-C5B5E80FD76E}" destId="{5529C247-0CE5-4F4A-A4C4-BF370BA8F7CA}" srcOrd="0" destOrd="0" presId="urn:microsoft.com/office/officeart/2005/8/layout/hierarchy1"/>
    <dgm:cxn modelId="{FB02999D-887C-4885-A400-2DF39D5DD6DF}" type="presOf" srcId="{1FE3CB29-1B33-4BFB-97CA-E9EA493EF8F0}" destId="{952F5B35-233C-4006-9A6F-5102F5E72ED2}" srcOrd="0" destOrd="0" presId="urn:microsoft.com/office/officeart/2005/8/layout/hierarchy1"/>
    <dgm:cxn modelId="{F522AC71-36EC-42AB-A884-42B9F944313F}" srcId="{3412755D-7528-4044-8BD7-287A9EBAE84E}" destId="{79C1B838-0D69-48C1-BA70-C0F4B7DB71CC}" srcOrd="2" destOrd="0" parTransId="{B158C440-A279-4A9A-A89F-8AB8C47DA927}" sibTransId="{F2D70F21-D441-4850-9A61-CA5428608D5F}"/>
    <dgm:cxn modelId="{7F95277F-2E2E-4BDF-B47D-AAEB99F8CCFA}" type="presOf" srcId="{B158C440-A279-4A9A-A89F-8AB8C47DA927}" destId="{0DC46F75-5EDE-420C-8FE4-45C49FB8C65A}" srcOrd="0" destOrd="0" presId="urn:microsoft.com/office/officeart/2005/8/layout/hierarchy1"/>
    <dgm:cxn modelId="{71114CCA-A38F-4CD7-988D-D6CD9C5F2575}" type="presOf" srcId="{AF7603AB-660D-431F-A592-9503B192C750}" destId="{F354837E-DC28-4DE2-B8AB-B4D84C60F63D}" srcOrd="0" destOrd="0" presId="urn:microsoft.com/office/officeart/2005/8/layout/hierarchy1"/>
    <dgm:cxn modelId="{1684F28F-D807-4422-BF06-9DCBFE6EADD5}" srcId="{3B49601A-FF6A-4264-A871-AB42FB2FCAAD}" destId="{CFBF7607-6AD7-4A4B-B955-C5B5E80FD76E}" srcOrd="0" destOrd="0" parTransId="{1FE3CB29-1B33-4BFB-97CA-E9EA493EF8F0}" sibTransId="{7035F2EF-CC9D-43CA-8181-2F84EE36649D}"/>
    <dgm:cxn modelId="{2D5856A8-95FF-47AD-A6B1-79418A8F414E}" type="presOf" srcId="{14A2D23D-0DA1-476C-A428-002FCF35CC23}" destId="{DC35FCDE-F6D7-45A1-88F9-50C29A58A31B}" srcOrd="0" destOrd="0" presId="urn:microsoft.com/office/officeart/2005/8/layout/hierarchy1"/>
    <dgm:cxn modelId="{208455C5-3BA1-4A65-BAC8-D884E0E1A2F5}" srcId="{FFF22918-7EE8-4553-8D8F-423E6D769A04}" destId="{93B8ACD8-DB72-4E12-B460-60C465B8C72C}" srcOrd="2" destOrd="0" parTransId="{5FE9440F-3636-4CDA-8268-4397F63DC9C0}" sibTransId="{4517C412-F2B3-4CA2-9EF0-17064BBE5C90}"/>
    <dgm:cxn modelId="{EEF2619A-DCCB-46E7-A27B-6FF356A971F6}" srcId="{84833484-FEBA-445C-A62E-0B840013B68A}" destId="{868D5EDD-F466-43E1-97C2-62E7C7582716}" srcOrd="1" destOrd="0" parTransId="{14A2D23D-0DA1-476C-A428-002FCF35CC23}" sibTransId="{72DA4B00-5F8F-4383-850A-4CC0E1CC483C}"/>
    <dgm:cxn modelId="{EA5A18DB-C802-43AA-80EB-942A4AECFB3A}" type="presOf" srcId="{79C1B838-0D69-48C1-BA70-C0F4B7DB71CC}" destId="{21FBEE3F-9807-46E6-8B4C-27A85D7A9055}" srcOrd="0" destOrd="0" presId="urn:microsoft.com/office/officeart/2005/8/layout/hierarchy1"/>
    <dgm:cxn modelId="{21A2E258-0880-410F-97ED-B58C098EE5E3}" type="presOf" srcId="{355E50C5-305D-4424-90C3-D8D8B7CCF8F3}" destId="{25EA140D-2B80-4841-B1F2-7283018B06E3}" srcOrd="0" destOrd="0" presId="urn:microsoft.com/office/officeart/2005/8/layout/hierarchy1"/>
    <dgm:cxn modelId="{1D6EC2A4-1D8D-421A-9F1F-D830BD05CD77}" srcId="{26FA7A98-46AC-45EF-8356-0FCC6375DC71}" destId="{3412755D-7528-4044-8BD7-287A9EBAE84E}" srcOrd="0" destOrd="0" parTransId="{7CC09C36-AEE8-47F8-A083-2AF29047079A}" sibTransId="{5213927E-C149-4EC7-8054-5FB82A20598A}"/>
    <dgm:cxn modelId="{2464C4AE-F279-4704-9D84-982514EB908D}" type="presOf" srcId="{5FE9440F-3636-4CDA-8268-4397F63DC9C0}" destId="{F345889A-9C63-4669-A450-64AE8C2EDAC0}" srcOrd="0" destOrd="0" presId="urn:microsoft.com/office/officeart/2005/8/layout/hierarchy1"/>
    <dgm:cxn modelId="{CDA8A1EC-6AB4-4EC0-BB07-EEAD8B2E25A9}" srcId="{FFF22918-7EE8-4553-8D8F-423E6D769A04}" destId="{3F308377-437F-486E-BB44-0726433819B4}" srcOrd="0" destOrd="0" parTransId="{4C7857C9-3F85-45E5-9D36-FA30FF6BC0FE}" sibTransId="{8D100A98-82A9-48C3-A4D1-A2FFC0BCDBC7}"/>
    <dgm:cxn modelId="{F21F0543-35F9-4D59-94D6-ED87F2187EBB}" srcId="{3412755D-7528-4044-8BD7-287A9EBAE84E}" destId="{FFF22918-7EE8-4553-8D8F-423E6D769A04}" srcOrd="0" destOrd="0" parTransId="{5DC6F4E2-8793-4A43-AF62-57502F203791}" sibTransId="{4B49E4F1-8AD1-4FD1-A118-611259EEF7BE}"/>
    <dgm:cxn modelId="{D8B533FA-E397-445C-8157-F0121D906E47}" type="presOf" srcId="{840F7711-8B1A-425B-948E-7F033F84FC07}" destId="{618E3332-E918-4982-91DC-ECC6BB06025F}" srcOrd="0" destOrd="0" presId="urn:microsoft.com/office/officeart/2005/8/layout/hierarchy1"/>
    <dgm:cxn modelId="{4D0FE248-6668-48E8-AB11-9BAB1E57EB0A}" type="presOf" srcId="{3412755D-7528-4044-8BD7-287A9EBAE84E}" destId="{F97A56DB-3549-4958-B201-8763784B4897}" srcOrd="0" destOrd="0" presId="urn:microsoft.com/office/officeart/2005/8/layout/hierarchy1"/>
    <dgm:cxn modelId="{591316F4-DA00-4064-85CA-FD6233EE811D}" type="presOf" srcId="{93B8ACD8-DB72-4E12-B460-60C465B8C72C}" destId="{A16D7B7C-643C-4B6D-938E-369E149B0299}" srcOrd="0" destOrd="0" presId="urn:microsoft.com/office/officeart/2005/8/layout/hierarchy1"/>
    <dgm:cxn modelId="{9845ED82-BFCE-4683-AD9A-154B592E6AED}" type="presOf" srcId="{D43453A6-36DB-4E37-B4BA-3D084789CB29}" destId="{4EC6E9D2-E1C4-42B6-8EF6-1F9D3575E39F}" srcOrd="0" destOrd="0" presId="urn:microsoft.com/office/officeart/2005/8/layout/hierarchy1"/>
    <dgm:cxn modelId="{47F22CB0-A84B-4B8F-8840-4FCE0431C477}" type="presParOf" srcId="{0B2FFFA7-FC1F-41CA-B516-6FB03D8A640E}" destId="{5D9537D3-7B49-4C41-BDED-39384BFD8B96}" srcOrd="0" destOrd="0" presId="urn:microsoft.com/office/officeart/2005/8/layout/hierarchy1"/>
    <dgm:cxn modelId="{2BEF5897-9EF3-406D-AC2E-0BC9BCABD4C5}" type="presParOf" srcId="{5D9537D3-7B49-4C41-BDED-39384BFD8B96}" destId="{5926DDF0-D951-443C-8E4E-743C169267A0}" srcOrd="0" destOrd="0" presId="urn:microsoft.com/office/officeart/2005/8/layout/hierarchy1"/>
    <dgm:cxn modelId="{673AF2EC-2507-4153-AF70-603B20D80D8D}" type="presParOf" srcId="{5926DDF0-D951-443C-8E4E-743C169267A0}" destId="{1A076CC1-3E9A-43B3-AAE3-A4161DA693BD}" srcOrd="0" destOrd="0" presId="urn:microsoft.com/office/officeart/2005/8/layout/hierarchy1"/>
    <dgm:cxn modelId="{B32479CF-8E6C-4E32-820A-79B5D40001E2}" type="presParOf" srcId="{5926DDF0-D951-443C-8E4E-743C169267A0}" destId="{F97A56DB-3549-4958-B201-8763784B4897}" srcOrd="1" destOrd="0" presId="urn:microsoft.com/office/officeart/2005/8/layout/hierarchy1"/>
    <dgm:cxn modelId="{046F1AED-C20A-4E92-B439-F1E5108B876C}" type="presParOf" srcId="{5D9537D3-7B49-4C41-BDED-39384BFD8B96}" destId="{9DA8C899-369A-4670-BBB4-C7979D5C3226}" srcOrd="1" destOrd="0" presId="urn:microsoft.com/office/officeart/2005/8/layout/hierarchy1"/>
    <dgm:cxn modelId="{E81DCF15-25B3-4FF9-9E4F-0A5DAD166138}" type="presParOf" srcId="{9DA8C899-369A-4670-BBB4-C7979D5C3226}" destId="{49FB472F-3C8B-4998-B4B5-21A50F632626}" srcOrd="0" destOrd="0" presId="urn:microsoft.com/office/officeart/2005/8/layout/hierarchy1"/>
    <dgm:cxn modelId="{DFD3778C-1C24-4CF8-9027-EA304A5E1033}" type="presParOf" srcId="{9DA8C899-369A-4670-BBB4-C7979D5C3226}" destId="{600A7520-4896-4603-AB4B-AE4A22F53876}" srcOrd="1" destOrd="0" presId="urn:microsoft.com/office/officeart/2005/8/layout/hierarchy1"/>
    <dgm:cxn modelId="{C47AAA33-2D70-4809-8A8D-4EABEF9F44CB}" type="presParOf" srcId="{600A7520-4896-4603-AB4B-AE4A22F53876}" destId="{666823C6-9DFD-48F9-86E6-68444A043342}" srcOrd="0" destOrd="0" presId="urn:microsoft.com/office/officeart/2005/8/layout/hierarchy1"/>
    <dgm:cxn modelId="{414264AF-170E-4BBA-ABA9-7A63C2839340}" type="presParOf" srcId="{666823C6-9DFD-48F9-86E6-68444A043342}" destId="{A15422C6-5528-4561-A847-4274441FDB09}" srcOrd="0" destOrd="0" presId="urn:microsoft.com/office/officeart/2005/8/layout/hierarchy1"/>
    <dgm:cxn modelId="{52AC2FD4-DD1A-4380-808A-E7C73BAF498D}" type="presParOf" srcId="{666823C6-9DFD-48F9-86E6-68444A043342}" destId="{5D4FD975-0529-46DB-AD10-7E4BAB2A437C}" srcOrd="1" destOrd="0" presId="urn:microsoft.com/office/officeart/2005/8/layout/hierarchy1"/>
    <dgm:cxn modelId="{09AA75EB-B9D5-4BFB-A2E8-AC5262CFC2E0}" type="presParOf" srcId="{600A7520-4896-4603-AB4B-AE4A22F53876}" destId="{C15E68CC-7EDB-4C08-B324-ACF415686813}" srcOrd="1" destOrd="0" presId="urn:microsoft.com/office/officeart/2005/8/layout/hierarchy1"/>
    <dgm:cxn modelId="{CE897381-DA48-4AE7-AF33-49742BDB9EEA}" type="presParOf" srcId="{C15E68CC-7EDB-4C08-B324-ACF415686813}" destId="{77343C82-FC85-47EC-A110-92BA380AE7EF}" srcOrd="0" destOrd="0" presId="urn:microsoft.com/office/officeart/2005/8/layout/hierarchy1"/>
    <dgm:cxn modelId="{37665226-C527-4EE5-B80D-2E1889FFA86A}" type="presParOf" srcId="{C15E68CC-7EDB-4C08-B324-ACF415686813}" destId="{91995C6D-A939-4A5E-8014-01502B351233}" srcOrd="1" destOrd="0" presId="urn:microsoft.com/office/officeart/2005/8/layout/hierarchy1"/>
    <dgm:cxn modelId="{DAC06842-137E-4C6A-AFE6-8DF0D7EE989F}" type="presParOf" srcId="{91995C6D-A939-4A5E-8014-01502B351233}" destId="{AAA8F398-961C-4351-A58A-0BB56BD30598}" srcOrd="0" destOrd="0" presId="urn:microsoft.com/office/officeart/2005/8/layout/hierarchy1"/>
    <dgm:cxn modelId="{7C1CB62D-0CBB-48EF-A5C8-5C47C44921DA}" type="presParOf" srcId="{AAA8F398-961C-4351-A58A-0BB56BD30598}" destId="{D6C1675F-7698-4AAE-BBDB-C7F3BDA19066}" srcOrd="0" destOrd="0" presId="urn:microsoft.com/office/officeart/2005/8/layout/hierarchy1"/>
    <dgm:cxn modelId="{4A3B7C07-79F4-401F-8044-40F8205D9B41}" type="presParOf" srcId="{AAA8F398-961C-4351-A58A-0BB56BD30598}" destId="{39A2BBA2-166D-4EBD-A573-04A7982D40C0}" srcOrd="1" destOrd="0" presId="urn:microsoft.com/office/officeart/2005/8/layout/hierarchy1"/>
    <dgm:cxn modelId="{11995BFA-15D1-4F8D-9290-F61BCDF5784F}" type="presParOf" srcId="{91995C6D-A939-4A5E-8014-01502B351233}" destId="{3542740B-8909-4E71-B23F-C6E130628951}" srcOrd="1" destOrd="0" presId="urn:microsoft.com/office/officeart/2005/8/layout/hierarchy1"/>
    <dgm:cxn modelId="{6BCE2250-3FA0-42DF-A87F-563F4C709BCF}" type="presParOf" srcId="{C15E68CC-7EDB-4C08-B324-ACF415686813}" destId="{F354837E-DC28-4DE2-B8AB-B4D84C60F63D}" srcOrd="2" destOrd="0" presId="urn:microsoft.com/office/officeart/2005/8/layout/hierarchy1"/>
    <dgm:cxn modelId="{5AF8E1DA-1760-4E5B-90BB-53C9A8D54E77}" type="presParOf" srcId="{C15E68CC-7EDB-4C08-B324-ACF415686813}" destId="{F7EE7F72-FB01-42B6-9C4C-A6029D615171}" srcOrd="3" destOrd="0" presId="urn:microsoft.com/office/officeart/2005/8/layout/hierarchy1"/>
    <dgm:cxn modelId="{F5E1C4C3-22C6-4BFF-8B27-744796C26404}" type="presParOf" srcId="{F7EE7F72-FB01-42B6-9C4C-A6029D615171}" destId="{02DD8AB0-A06D-40BC-A8EE-F0CE339565FA}" srcOrd="0" destOrd="0" presId="urn:microsoft.com/office/officeart/2005/8/layout/hierarchy1"/>
    <dgm:cxn modelId="{1F5F71FE-F1BC-400A-8BAC-9B9A7BF60531}" type="presParOf" srcId="{02DD8AB0-A06D-40BC-A8EE-F0CE339565FA}" destId="{7DE75AC2-565C-4772-A3BE-0A7EC32DD398}" srcOrd="0" destOrd="0" presId="urn:microsoft.com/office/officeart/2005/8/layout/hierarchy1"/>
    <dgm:cxn modelId="{326B1186-CBDF-4430-96BE-034FF6E90070}" type="presParOf" srcId="{02DD8AB0-A06D-40BC-A8EE-F0CE339565FA}" destId="{B1C62114-9E29-4EFA-BAA5-B5088B648E11}" srcOrd="1" destOrd="0" presId="urn:microsoft.com/office/officeart/2005/8/layout/hierarchy1"/>
    <dgm:cxn modelId="{FB32B7B3-10C8-483B-867D-29AC0AC56EB4}" type="presParOf" srcId="{F7EE7F72-FB01-42B6-9C4C-A6029D615171}" destId="{C1632460-66D3-4638-A644-A37E5DB10548}" srcOrd="1" destOrd="0" presId="urn:microsoft.com/office/officeart/2005/8/layout/hierarchy1"/>
    <dgm:cxn modelId="{9BDD9FAB-12BD-4121-A317-766063A8B884}" type="presParOf" srcId="{C15E68CC-7EDB-4C08-B324-ACF415686813}" destId="{F345889A-9C63-4669-A450-64AE8C2EDAC0}" srcOrd="4" destOrd="0" presId="urn:microsoft.com/office/officeart/2005/8/layout/hierarchy1"/>
    <dgm:cxn modelId="{F1AD4F7D-8A89-44A0-B140-DBC189032273}" type="presParOf" srcId="{C15E68CC-7EDB-4C08-B324-ACF415686813}" destId="{F530C82B-2DAC-4DDB-B0A6-9D16626FDEBC}" srcOrd="5" destOrd="0" presId="urn:microsoft.com/office/officeart/2005/8/layout/hierarchy1"/>
    <dgm:cxn modelId="{3F57756A-D6EE-4099-8640-8577837FD6D7}" type="presParOf" srcId="{F530C82B-2DAC-4DDB-B0A6-9D16626FDEBC}" destId="{CD867B98-D14A-4AF5-9B95-7ED4D414DD7F}" srcOrd="0" destOrd="0" presId="urn:microsoft.com/office/officeart/2005/8/layout/hierarchy1"/>
    <dgm:cxn modelId="{D03D1A9D-0A03-4182-8E0B-3D2983991D31}" type="presParOf" srcId="{CD867B98-D14A-4AF5-9B95-7ED4D414DD7F}" destId="{32EBB96C-9700-47D8-BFC8-B3155EC59708}" srcOrd="0" destOrd="0" presId="urn:microsoft.com/office/officeart/2005/8/layout/hierarchy1"/>
    <dgm:cxn modelId="{3195D1C2-86AD-4588-8622-F139DE3C3408}" type="presParOf" srcId="{CD867B98-D14A-4AF5-9B95-7ED4D414DD7F}" destId="{A16D7B7C-643C-4B6D-938E-369E149B0299}" srcOrd="1" destOrd="0" presId="urn:microsoft.com/office/officeart/2005/8/layout/hierarchy1"/>
    <dgm:cxn modelId="{DF6B794F-1F8C-4129-8E99-E8E8AE40D1FB}" type="presParOf" srcId="{F530C82B-2DAC-4DDB-B0A6-9D16626FDEBC}" destId="{0B68989B-F746-4E7B-8219-2F7FC1FCC4A7}" srcOrd="1" destOrd="0" presId="urn:microsoft.com/office/officeart/2005/8/layout/hierarchy1"/>
    <dgm:cxn modelId="{1784BE8A-5AF4-4B0D-BA36-203CF957B31D}" type="presParOf" srcId="{9DA8C899-369A-4670-BBB4-C7979D5C3226}" destId="{25EA140D-2B80-4841-B1F2-7283018B06E3}" srcOrd="2" destOrd="0" presId="urn:microsoft.com/office/officeart/2005/8/layout/hierarchy1"/>
    <dgm:cxn modelId="{2E1BF5CE-FE74-46A2-99C8-34883EC0E519}" type="presParOf" srcId="{9DA8C899-369A-4670-BBB4-C7979D5C3226}" destId="{27FDCB87-0B26-4426-90D4-4A9A10E3A66C}" srcOrd="3" destOrd="0" presId="urn:microsoft.com/office/officeart/2005/8/layout/hierarchy1"/>
    <dgm:cxn modelId="{4CE7FA09-6851-485A-B9B7-D7F95331B91F}" type="presParOf" srcId="{27FDCB87-0B26-4426-90D4-4A9A10E3A66C}" destId="{8D0787B8-F33F-4A56-B7C5-1D0F0C02A36D}" srcOrd="0" destOrd="0" presId="urn:microsoft.com/office/officeart/2005/8/layout/hierarchy1"/>
    <dgm:cxn modelId="{5A00B3E1-BF97-4B0F-94E8-437BF7CC2EFE}" type="presParOf" srcId="{8D0787B8-F33F-4A56-B7C5-1D0F0C02A36D}" destId="{944C8F4A-31C7-468F-8E8A-E13E92C9639A}" srcOrd="0" destOrd="0" presId="urn:microsoft.com/office/officeart/2005/8/layout/hierarchy1"/>
    <dgm:cxn modelId="{96A70113-5971-4790-9D17-D6A12D54DFD1}" type="presParOf" srcId="{8D0787B8-F33F-4A56-B7C5-1D0F0C02A36D}" destId="{6D0AD2C5-BFAE-4184-B631-FF22D695A735}" srcOrd="1" destOrd="0" presId="urn:microsoft.com/office/officeart/2005/8/layout/hierarchy1"/>
    <dgm:cxn modelId="{5602ECFA-0FB6-4DC9-97FA-D96F36673FA3}" type="presParOf" srcId="{27FDCB87-0B26-4426-90D4-4A9A10E3A66C}" destId="{5CBE4CD1-9EF4-45C0-8050-BFE4B0811DBA}" srcOrd="1" destOrd="0" presId="urn:microsoft.com/office/officeart/2005/8/layout/hierarchy1"/>
    <dgm:cxn modelId="{4EBD355E-A545-48EA-BB4B-33519502ECE9}" type="presParOf" srcId="{5CBE4CD1-9EF4-45C0-8050-BFE4B0811DBA}" destId="{4EC6E9D2-E1C4-42B6-8EF6-1F9D3575E39F}" srcOrd="0" destOrd="0" presId="urn:microsoft.com/office/officeart/2005/8/layout/hierarchy1"/>
    <dgm:cxn modelId="{84F6E778-D2EA-4A16-B7E7-77B954E58132}" type="presParOf" srcId="{5CBE4CD1-9EF4-45C0-8050-BFE4B0811DBA}" destId="{DFEB519F-51C4-41E6-BC9F-502BD18A579B}" srcOrd="1" destOrd="0" presId="urn:microsoft.com/office/officeart/2005/8/layout/hierarchy1"/>
    <dgm:cxn modelId="{864D1BB6-3381-4DD3-8C1E-5590DF101C71}" type="presParOf" srcId="{DFEB519F-51C4-41E6-BC9F-502BD18A579B}" destId="{F3089EFA-CC05-4185-A854-6A7EB1026AC3}" srcOrd="0" destOrd="0" presId="urn:microsoft.com/office/officeart/2005/8/layout/hierarchy1"/>
    <dgm:cxn modelId="{0BA73E48-A71A-4730-B709-C9BF28F805C9}" type="presParOf" srcId="{F3089EFA-CC05-4185-A854-6A7EB1026AC3}" destId="{6D9B2639-639A-41F8-B1D9-8482306F9905}" srcOrd="0" destOrd="0" presId="urn:microsoft.com/office/officeart/2005/8/layout/hierarchy1"/>
    <dgm:cxn modelId="{817E4902-AC35-454F-9BBD-AB75A636B7D7}" type="presParOf" srcId="{F3089EFA-CC05-4185-A854-6A7EB1026AC3}" destId="{54A780AA-8548-4AEC-92B6-4D6A7A2D46E2}" srcOrd="1" destOrd="0" presId="urn:microsoft.com/office/officeart/2005/8/layout/hierarchy1"/>
    <dgm:cxn modelId="{87DCCD78-395D-462B-8A4C-8798DA13457F}" type="presParOf" srcId="{DFEB519F-51C4-41E6-BC9F-502BD18A579B}" destId="{2D96E20C-F204-4E17-A9BC-837BECD8D7B9}" srcOrd="1" destOrd="0" presId="urn:microsoft.com/office/officeart/2005/8/layout/hierarchy1"/>
    <dgm:cxn modelId="{F49A94CD-283B-43DE-9336-48549A8BF529}" type="presParOf" srcId="{5CBE4CD1-9EF4-45C0-8050-BFE4B0811DBA}" destId="{DC35FCDE-F6D7-45A1-88F9-50C29A58A31B}" srcOrd="2" destOrd="0" presId="urn:microsoft.com/office/officeart/2005/8/layout/hierarchy1"/>
    <dgm:cxn modelId="{33E2CF5D-FBF6-44CB-B1B0-BCB4D2E412C2}" type="presParOf" srcId="{5CBE4CD1-9EF4-45C0-8050-BFE4B0811DBA}" destId="{B431BDE5-0ACE-4EC3-BBC1-1744FD77CFD9}" srcOrd="3" destOrd="0" presId="urn:microsoft.com/office/officeart/2005/8/layout/hierarchy1"/>
    <dgm:cxn modelId="{3B5679FF-479B-437F-9B7A-14685F40DA81}" type="presParOf" srcId="{B431BDE5-0ACE-4EC3-BBC1-1744FD77CFD9}" destId="{9A7CADE1-E1F6-48FE-A720-0340D2F17841}" srcOrd="0" destOrd="0" presId="urn:microsoft.com/office/officeart/2005/8/layout/hierarchy1"/>
    <dgm:cxn modelId="{BC7F8056-A49A-44D4-B9BD-829D86817471}" type="presParOf" srcId="{9A7CADE1-E1F6-48FE-A720-0340D2F17841}" destId="{C433AEE0-9E9E-46CD-821E-3863F6FD7347}" srcOrd="0" destOrd="0" presId="urn:microsoft.com/office/officeart/2005/8/layout/hierarchy1"/>
    <dgm:cxn modelId="{67A3906F-0D80-4013-B8F0-39C7B5801C3C}" type="presParOf" srcId="{9A7CADE1-E1F6-48FE-A720-0340D2F17841}" destId="{20246B93-D903-4E06-A915-1269669561B5}" srcOrd="1" destOrd="0" presId="urn:microsoft.com/office/officeart/2005/8/layout/hierarchy1"/>
    <dgm:cxn modelId="{FFA38EDB-4310-434C-A114-863C82D46B00}" type="presParOf" srcId="{B431BDE5-0ACE-4EC3-BBC1-1744FD77CFD9}" destId="{E849615E-07D2-4892-9D36-A384E6521EEF}" srcOrd="1" destOrd="0" presId="urn:microsoft.com/office/officeart/2005/8/layout/hierarchy1"/>
    <dgm:cxn modelId="{3A3078FC-3B57-4671-B326-A528D317FC2C}" type="presParOf" srcId="{9DA8C899-369A-4670-BBB4-C7979D5C3226}" destId="{0DC46F75-5EDE-420C-8FE4-45C49FB8C65A}" srcOrd="4" destOrd="0" presId="urn:microsoft.com/office/officeart/2005/8/layout/hierarchy1"/>
    <dgm:cxn modelId="{EB48EDEC-5D0D-488D-AA15-F579104676A8}" type="presParOf" srcId="{9DA8C899-369A-4670-BBB4-C7979D5C3226}" destId="{9EC007EA-E8A3-4127-A808-464221C206CE}" srcOrd="5" destOrd="0" presId="urn:microsoft.com/office/officeart/2005/8/layout/hierarchy1"/>
    <dgm:cxn modelId="{A4D72FA1-3367-4170-AE42-B20147D6FDCD}" type="presParOf" srcId="{9EC007EA-E8A3-4127-A808-464221C206CE}" destId="{99A0ACF7-64D3-4F30-853A-3CD9196746F2}" srcOrd="0" destOrd="0" presId="urn:microsoft.com/office/officeart/2005/8/layout/hierarchy1"/>
    <dgm:cxn modelId="{CDCB64BC-666F-4A7B-A6D3-6662F9BEB8EC}" type="presParOf" srcId="{99A0ACF7-64D3-4F30-853A-3CD9196746F2}" destId="{CB3B3F58-A8E9-49D5-8574-6ED1D68E29F7}" srcOrd="0" destOrd="0" presId="urn:microsoft.com/office/officeart/2005/8/layout/hierarchy1"/>
    <dgm:cxn modelId="{EF7A431B-BF18-43AD-9D75-8917FB7FA156}" type="presParOf" srcId="{99A0ACF7-64D3-4F30-853A-3CD9196746F2}" destId="{21FBEE3F-9807-46E6-8B4C-27A85D7A9055}" srcOrd="1" destOrd="0" presId="urn:microsoft.com/office/officeart/2005/8/layout/hierarchy1"/>
    <dgm:cxn modelId="{A9D3CE6E-DA9E-493D-8662-C2390B90F981}" type="presParOf" srcId="{9EC007EA-E8A3-4127-A808-464221C206CE}" destId="{90D6E66A-9F26-4C34-9009-3A20DB877CB3}" srcOrd="1" destOrd="0" presId="urn:microsoft.com/office/officeart/2005/8/layout/hierarchy1"/>
    <dgm:cxn modelId="{F9F54D10-E537-406B-98B3-75B52E409C28}" type="presParOf" srcId="{9DA8C899-369A-4670-BBB4-C7979D5C3226}" destId="{49194441-86C6-448F-A7E8-A94F9CF8E697}" srcOrd="6" destOrd="0" presId="urn:microsoft.com/office/officeart/2005/8/layout/hierarchy1"/>
    <dgm:cxn modelId="{D2E71AB7-7794-49F8-A7D9-94232DB354DE}" type="presParOf" srcId="{9DA8C899-369A-4670-BBB4-C7979D5C3226}" destId="{A7770168-D570-4F1B-AFAB-B48F2A9F8475}" srcOrd="7" destOrd="0" presId="urn:microsoft.com/office/officeart/2005/8/layout/hierarchy1"/>
    <dgm:cxn modelId="{B5E978C7-B430-451C-BAC9-40BECE887C37}" type="presParOf" srcId="{A7770168-D570-4F1B-AFAB-B48F2A9F8475}" destId="{ADAAC8A3-E265-464C-AD48-81801EF0BBE3}" srcOrd="0" destOrd="0" presId="urn:microsoft.com/office/officeart/2005/8/layout/hierarchy1"/>
    <dgm:cxn modelId="{BF99F27F-36BB-416E-B773-7D475B439474}" type="presParOf" srcId="{ADAAC8A3-E265-464C-AD48-81801EF0BBE3}" destId="{DE512D52-8699-44E4-9134-A0022C10ED0C}" srcOrd="0" destOrd="0" presId="urn:microsoft.com/office/officeart/2005/8/layout/hierarchy1"/>
    <dgm:cxn modelId="{55D4EA42-0209-4403-BAF1-50C04A8D0673}" type="presParOf" srcId="{ADAAC8A3-E265-464C-AD48-81801EF0BBE3}" destId="{4B0A1821-24A2-4F91-B033-E2E1DC37C14B}" srcOrd="1" destOrd="0" presId="urn:microsoft.com/office/officeart/2005/8/layout/hierarchy1"/>
    <dgm:cxn modelId="{CDFF1D58-FFBB-4413-923C-5226CC3D3FD3}" type="presParOf" srcId="{A7770168-D570-4F1B-AFAB-B48F2A9F8475}" destId="{266B404D-976C-4277-8029-6365F03A9A9B}" srcOrd="1" destOrd="0" presId="urn:microsoft.com/office/officeart/2005/8/layout/hierarchy1"/>
    <dgm:cxn modelId="{D3CBEAD6-E341-47D4-9638-C01870CBDE60}" type="presParOf" srcId="{266B404D-976C-4277-8029-6365F03A9A9B}" destId="{952F5B35-233C-4006-9A6F-5102F5E72ED2}" srcOrd="0" destOrd="0" presId="urn:microsoft.com/office/officeart/2005/8/layout/hierarchy1"/>
    <dgm:cxn modelId="{FC2EEA42-7335-4C9A-B097-2A5101FE0D5C}" type="presParOf" srcId="{266B404D-976C-4277-8029-6365F03A9A9B}" destId="{84C20314-4EA9-479F-B26A-729985856198}" srcOrd="1" destOrd="0" presId="urn:microsoft.com/office/officeart/2005/8/layout/hierarchy1"/>
    <dgm:cxn modelId="{39EE06A7-386C-4D18-9489-59CECF0F990E}" type="presParOf" srcId="{84C20314-4EA9-479F-B26A-729985856198}" destId="{06A150EF-01B6-4347-AADC-DE5E67351868}" srcOrd="0" destOrd="0" presId="urn:microsoft.com/office/officeart/2005/8/layout/hierarchy1"/>
    <dgm:cxn modelId="{86CE61BB-93AE-442F-9D50-B8FE41209368}" type="presParOf" srcId="{06A150EF-01B6-4347-AADC-DE5E67351868}" destId="{76804A33-E5EC-4923-86F7-A241BCF0D0B8}" srcOrd="0" destOrd="0" presId="urn:microsoft.com/office/officeart/2005/8/layout/hierarchy1"/>
    <dgm:cxn modelId="{F0050B3F-5E4B-4620-B129-3707F6849347}" type="presParOf" srcId="{06A150EF-01B6-4347-AADC-DE5E67351868}" destId="{5529C247-0CE5-4F4A-A4C4-BF370BA8F7CA}" srcOrd="1" destOrd="0" presId="urn:microsoft.com/office/officeart/2005/8/layout/hierarchy1"/>
    <dgm:cxn modelId="{98D15BE6-53B8-46EF-8F6C-414850B1CCC3}" type="presParOf" srcId="{84C20314-4EA9-479F-B26A-729985856198}" destId="{6A234AB4-4B83-455D-99EC-29B6F7D67F2F}" srcOrd="1" destOrd="0" presId="urn:microsoft.com/office/officeart/2005/8/layout/hierarchy1"/>
    <dgm:cxn modelId="{21FEE971-AB83-47B8-B0F8-40FE9E320630}" type="presParOf" srcId="{266B404D-976C-4277-8029-6365F03A9A9B}" destId="{6E4D8545-C37E-4263-A2B8-62C82D78ED0A}" srcOrd="2" destOrd="0" presId="urn:microsoft.com/office/officeart/2005/8/layout/hierarchy1"/>
    <dgm:cxn modelId="{EF29A10D-A5F3-41B0-9EB0-478E0EDE077C}" type="presParOf" srcId="{266B404D-976C-4277-8029-6365F03A9A9B}" destId="{F8D7CC55-4A10-49F0-8BDB-8244F6E52952}" srcOrd="3" destOrd="0" presId="urn:microsoft.com/office/officeart/2005/8/layout/hierarchy1"/>
    <dgm:cxn modelId="{A4EB8E07-2EFD-4B46-BF7B-3BDE9B2DF6D1}" type="presParOf" srcId="{F8D7CC55-4A10-49F0-8BDB-8244F6E52952}" destId="{F4C8F57F-4D41-4D80-B168-A5BB62831A34}" srcOrd="0" destOrd="0" presId="urn:microsoft.com/office/officeart/2005/8/layout/hierarchy1"/>
    <dgm:cxn modelId="{7C487333-F310-44D1-BE72-7ACC8CF04FCA}" type="presParOf" srcId="{F4C8F57F-4D41-4D80-B168-A5BB62831A34}" destId="{D9F21BD0-BB21-41CA-B143-4B1B128DEF67}" srcOrd="0" destOrd="0" presId="urn:microsoft.com/office/officeart/2005/8/layout/hierarchy1"/>
    <dgm:cxn modelId="{A7ADFE4C-A38D-449E-9543-E7A5D74DB2B6}" type="presParOf" srcId="{F4C8F57F-4D41-4D80-B168-A5BB62831A34}" destId="{618E3332-E918-4982-91DC-ECC6BB06025F}" srcOrd="1" destOrd="0" presId="urn:microsoft.com/office/officeart/2005/8/layout/hierarchy1"/>
    <dgm:cxn modelId="{BB229333-EB22-4062-A231-7A50B01F7D84}" type="presParOf" srcId="{F8D7CC55-4A10-49F0-8BDB-8244F6E52952}" destId="{8C74B7D5-B7F9-4BED-942A-D7303BFAE9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33833F-291A-4BA0-9594-B9BAD973CD2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1A1478-CD3D-4DA5-94E5-78367405A029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España ha recibido 37.036 millones de euros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B8341-84F2-4AE9-B761-92302D6E41B2}" type="parTrans" cxnId="{D3DDD653-DDA3-42A5-A603-44FD3E541431}">
      <dgm:prSet/>
      <dgm:spPr/>
      <dgm:t>
        <a:bodyPr/>
        <a:lstStyle/>
        <a:p>
          <a:endParaRPr lang="es-ES"/>
        </a:p>
      </dgm:t>
    </dgm:pt>
    <dgm:pt modelId="{CB4F9D78-CEED-4E79-A71F-A8E7F15AF50A}" type="sibTrans" cxnId="{D3DDD653-DDA3-42A5-A603-44FD3E541431}">
      <dgm:prSet/>
      <dgm:spPr/>
      <dgm:t>
        <a:bodyPr/>
        <a:lstStyle/>
        <a:p>
          <a:endParaRPr lang="es-ES"/>
        </a:p>
      </dgm:t>
    </dgm:pt>
    <dgm:pt modelId="{ECCCB7A5-6DBC-45D1-AD9C-6E4DE24CD0D7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Tres desembolsos efectuados entre 2021 y 2023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52005-3A94-4545-9E3F-A8089733C8FC}" type="parTrans" cxnId="{CBCD4F6D-DB66-4070-B005-5DDFA31B72DE}">
      <dgm:prSet/>
      <dgm:spPr/>
      <dgm:t>
        <a:bodyPr/>
        <a:lstStyle/>
        <a:p>
          <a:endParaRPr lang="es-ES"/>
        </a:p>
      </dgm:t>
    </dgm:pt>
    <dgm:pt modelId="{8520B9D5-08FD-4FC0-9A0F-0FD36AEE8F6E}" type="sibTrans" cxnId="{CBCD4F6D-DB66-4070-B005-5DDFA31B72DE}">
      <dgm:prSet/>
      <dgm:spPr/>
      <dgm:t>
        <a:bodyPr/>
        <a:lstStyle/>
        <a:p>
          <a:endParaRPr lang="es-ES"/>
        </a:p>
      </dgm:t>
    </dgm:pt>
    <dgm:pt modelId="{A2032614-D72A-484D-B4CC-EC3C862435F2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Equivalen al 53% del total de 69.528 millones en transferencias no reembolsables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D0458-21FE-4449-9131-B5BB4180155E}" type="parTrans" cxnId="{0D6BCBE2-1194-4A85-99C7-D5BDADE99761}">
      <dgm:prSet/>
      <dgm:spPr/>
      <dgm:t>
        <a:bodyPr/>
        <a:lstStyle/>
        <a:p>
          <a:endParaRPr lang="es-ES"/>
        </a:p>
      </dgm:t>
    </dgm:pt>
    <dgm:pt modelId="{50AC3479-6A60-41EF-8082-F9D352E60620}" type="sibTrans" cxnId="{0D6BCBE2-1194-4A85-99C7-D5BDADE99761}">
      <dgm:prSet/>
      <dgm:spPr/>
      <dgm:t>
        <a:bodyPr/>
        <a:lstStyle/>
        <a:p>
          <a:endParaRPr lang="es-ES"/>
        </a:p>
      </dgm:t>
    </dgm:pt>
    <dgm:pt modelId="{2D72B120-2197-429B-A153-BB28C29BA696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La CE ha comprobado el cumplimiento de 121 hitos y objetivos, el 30% del total comprometido con Bruselas 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9187C-F8AC-4C5C-9BD5-153CADF01704}" type="parTrans" cxnId="{9EE43BC7-CB38-4CBE-82FC-2B054C7329D7}">
      <dgm:prSet/>
      <dgm:spPr/>
      <dgm:t>
        <a:bodyPr/>
        <a:lstStyle/>
        <a:p>
          <a:endParaRPr lang="es-ES"/>
        </a:p>
      </dgm:t>
    </dgm:pt>
    <dgm:pt modelId="{BFEBFB2E-2284-4102-83EB-9FD3C4426284}" type="sibTrans" cxnId="{9EE43BC7-CB38-4CBE-82FC-2B054C7329D7}">
      <dgm:prSet/>
      <dgm:spPr/>
      <dgm:t>
        <a:bodyPr/>
        <a:lstStyle/>
        <a:p>
          <a:endParaRPr lang="es-ES"/>
        </a:p>
      </dgm:t>
    </dgm:pt>
    <dgm:pt modelId="{6797A57B-CE0A-401B-B5C3-1DFA2F04176F}" type="pres">
      <dgm:prSet presAssocID="{2833833F-291A-4BA0-9594-B9BAD973CD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A7E6A8-977E-46C4-8DB1-60F777BBD8BA}" type="pres">
      <dgm:prSet presAssocID="{571A1478-CD3D-4DA5-94E5-78367405A029}" presName="centerShape" presStyleLbl="node0" presStyleIdx="0" presStyleCnt="1"/>
      <dgm:spPr/>
      <dgm:t>
        <a:bodyPr/>
        <a:lstStyle/>
        <a:p>
          <a:endParaRPr lang="es-ES"/>
        </a:p>
      </dgm:t>
    </dgm:pt>
    <dgm:pt modelId="{F80169DD-81BD-4A9B-BF1B-54D85DB03ED2}" type="pres">
      <dgm:prSet presAssocID="{97452005-3A94-4545-9E3F-A8089733C8FC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8CA6BF7F-D73C-4F3B-8FFE-5A99D06B88B2}" type="pres">
      <dgm:prSet presAssocID="{ECCCB7A5-6DBC-45D1-AD9C-6E4DE24CD0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F63DD-9C5D-44ED-AFE1-9C6475435DBF}" type="pres">
      <dgm:prSet presAssocID="{EB3D0458-21FE-4449-9131-B5BB4180155E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B36F7BBF-E732-4BB3-946C-D2E1584EEB72}" type="pres">
      <dgm:prSet presAssocID="{A2032614-D72A-484D-B4CC-EC3C862435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1F137B-0F45-4004-A99F-E4FDEAB3061F}" type="pres">
      <dgm:prSet presAssocID="{29F9187C-F8AC-4C5C-9BD5-153CADF01704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24B53AA1-65E0-4205-83B5-527DB506D2AC}" type="pres">
      <dgm:prSet presAssocID="{2D72B120-2197-429B-A153-BB28C29BA6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6A24E0-8313-4092-8C00-0BB79E7B16B4}" type="presOf" srcId="{97452005-3A94-4545-9E3F-A8089733C8FC}" destId="{F80169DD-81BD-4A9B-BF1B-54D85DB03ED2}" srcOrd="0" destOrd="0" presId="urn:microsoft.com/office/officeart/2005/8/layout/radial4"/>
    <dgm:cxn modelId="{B57548B8-EC94-4FB8-9AE3-0AA95CA58EBF}" type="presOf" srcId="{2833833F-291A-4BA0-9594-B9BAD973CD2D}" destId="{6797A57B-CE0A-401B-B5C3-1DFA2F04176F}" srcOrd="0" destOrd="0" presId="urn:microsoft.com/office/officeart/2005/8/layout/radial4"/>
    <dgm:cxn modelId="{CBCD4F6D-DB66-4070-B005-5DDFA31B72DE}" srcId="{571A1478-CD3D-4DA5-94E5-78367405A029}" destId="{ECCCB7A5-6DBC-45D1-AD9C-6E4DE24CD0D7}" srcOrd="0" destOrd="0" parTransId="{97452005-3A94-4545-9E3F-A8089733C8FC}" sibTransId="{8520B9D5-08FD-4FC0-9A0F-0FD36AEE8F6E}"/>
    <dgm:cxn modelId="{D3DDD653-DDA3-42A5-A603-44FD3E541431}" srcId="{2833833F-291A-4BA0-9594-B9BAD973CD2D}" destId="{571A1478-CD3D-4DA5-94E5-78367405A029}" srcOrd="0" destOrd="0" parTransId="{3CEB8341-84F2-4AE9-B761-92302D6E41B2}" sibTransId="{CB4F9D78-CEED-4E79-A71F-A8E7F15AF50A}"/>
    <dgm:cxn modelId="{36215E1C-B346-4C04-AFAD-14FA4C9859FB}" type="presOf" srcId="{571A1478-CD3D-4DA5-94E5-78367405A029}" destId="{C7A7E6A8-977E-46C4-8DB1-60F777BBD8BA}" srcOrd="0" destOrd="0" presId="urn:microsoft.com/office/officeart/2005/8/layout/radial4"/>
    <dgm:cxn modelId="{670D6758-8CB1-45FB-8EF2-9C00E3E58243}" type="presOf" srcId="{A2032614-D72A-484D-B4CC-EC3C862435F2}" destId="{B36F7BBF-E732-4BB3-946C-D2E1584EEB72}" srcOrd="0" destOrd="0" presId="urn:microsoft.com/office/officeart/2005/8/layout/radial4"/>
    <dgm:cxn modelId="{0D6BCBE2-1194-4A85-99C7-D5BDADE99761}" srcId="{571A1478-CD3D-4DA5-94E5-78367405A029}" destId="{A2032614-D72A-484D-B4CC-EC3C862435F2}" srcOrd="1" destOrd="0" parTransId="{EB3D0458-21FE-4449-9131-B5BB4180155E}" sibTransId="{50AC3479-6A60-41EF-8082-F9D352E60620}"/>
    <dgm:cxn modelId="{081EEBD9-3C02-4BAD-8893-C6B8F1D28C5D}" type="presOf" srcId="{ECCCB7A5-6DBC-45D1-AD9C-6E4DE24CD0D7}" destId="{8CA6BF7F-D73C-4F3B-8FFE-5A99D06B88B2}" srcOrd="0" destOrd="0" presId="urn:microsoft.com/office/officeart/2005/8/layout/radial4"/>
    <dgm:cxn modelId="{AEEC11C7-EF24-4F09-81F5-EB334E2F83F6}" type="presOf" srcId="{2D72B120-2197-429B-A153-BB28C29BA696}" destId="{24B53AA1-65E0-4205-83B5-527DB506D2AC}" srcOrd="0" destOrd="0" presId="urn:microsoft.com/office/officeart/2005/8/layout/radial4"/>
    <dgm:cxn modelId="{DEC06CD3-E4EB-44F1-B229-193A0D4185DE}" type="presOf" srcId="{EB3D0458-21FE-4449-9131-B5BB4180155E}" destId="{00FF63DD-9C5D-44ED-AFE1-9C6475435DBF}" srcOrd="0" destOrd="0" presId="urn:microsoft.com/office/officeart/2005/8/layout/radial4"/>
    <dgm:cxn modelId="{9EE43BC7-CB38-4CBE-82FC-2B054C7329D7}" srcId="{571A1478-CD3D-4DA5-94E5-78367405A029}" destId="{2D72B120-2197-429B-A153-BB28C29BA696}" srcOrd="2" destOrd="0" parTransId="{29F9187C-F8AC-4C5C-9BD5-153CADF01704}" sibTransId="{BFEBFB2E-2284-4102-83EB-9FD3C4426284}"/>
    <dgm:cxn modelId="{0065021B-161E-4E5D-AE4F-D1EDE5A98619}" type="presOf" srcId="{29F9187C-F8AC-4C5C-9BD5-153CADF01704}" destId="{6C1F137B-0F45-4004-A99F-E4FDEAB3061F}" srcOrd="0" destOrd="0" presId="urn:microsoft.com/office/officeart/2005/8/layout/radial4"/>
    <dgm:cxn modelId="{BB7FD225-8F7E-419F-AA84-85C5CFCDBA07}" type="presParOf" srcId="{6797A57B-CE0A-401B-B5C3-1DFA2F04176F}" destId="{C7A7E6A8-977E-46C4-8DB1-60F777BBD8BA}" srcOrd="0" destOrd="0" presId="urn:microsoft.com/office/officeart/2005/8/layout/radial4"/>
    <dgm:cxn modelId="{A0666BE2-31B6-412A-903D-3C1DE85E9271}" type="presParOf" srcId="{6797A57B-CE0A-401B-B5C3-1DFA2F04176F}" destId="{F80169DD-81BD-4A9B-BF1B-54D85DB03ED2}" srcOrd="1" destOrd="0" presId="urn:microsoft.com/office/officeart/2005/8/layout/radial4"/>
    <dgm:cxn modelId="{CBB23D32-7843-4E0A-8476-006F158F1FCE}" type="presParOf" srcId="{6797A57B-CE0A-401B-B5C3-1DFA2F04176F}" destId="{8CA6BF7F-D73C-4F3B-8FFE-5A99D06B88B2}" srcOrd="2" destOrd="0" presId="urn:microsoft.com/office/officeart/2005/8/layout/radial4"/>
    <dgm:cxn modelId="{C8C13C85-A864-47B0-BFFA-4AEF4F04A436}" type="presParOf" srcId="{6797A57B-CE0A-401B-B5C3-1DFA2F04176F}" destId="{00FF63DD-9C5D-44ED-AFE1-9C6475435DBF}" srcOrd="3" destOrd="0" presId="urn:microsoft.com/office/officeart/2005/8/layout/radial4"/>
    <dgm:cxn modelId="{80AED100-8345-4E95-953A-1497EA530679}" type="presParOf" srcId="{6797A57B-CE0A-401B-B5C3-1DFA2F04176F}" destId="{B36F7BBF-E732-4BB3-946C-D2E1584EEB72}" srcOrd="4" destOrd="0" presId="urn:microsoft.com/office/officeart/2005/8/layout/radial4"/>
    <dgm:cxn modelId="{CA5502D9-E822-491B-9835-73033D122BC0}" type="presParOf" srcId="{6797A57B-CE0A-401B-B5C3-1DFA2F04176F}" destId="{6C1F137B-0F45-4004-A99F-E4FDEAB3061F}" srcOrd="5" destOrd="0" presId="urn:microsoft.com/office/officeart/2005/8/layout/radial4"/>
    <dgm:cxn modelId="{CB0AF8A0-7DD4-4F74-B1F3-A26585695D23}" type="presParOf" srcId="{6797A57B-CE0A-401B-B5C3-1DFA2F04176F}" destId="{24B53AA1-65E0-4205-83B5-527DB506D2A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5B988-1B3A-40AB-AAF2-4A6A3CAAD1A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A2629A-2883-4C16-807D-B63A2E11D9B9}">
      <dgm:prSet phldrT="[Texto]" custT="1"/>
      <dgm:spPr/>
      <dgm:t>
        <a:bodyPr/>
        <a:lstStyle/>
        <a:p>
          <a:r>
            <a:rPr lang="es-E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Diseño de la nueva senda de déficit</a:t>
          </a:r>
          <a:endParaRPr lang="es-E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F7772-F6E4-42EB-B7F8-C289070D7CEE}" type="parTrans" cxnId="{48CAC0BB-BA26-40CA-9D04-7AB8218272FE}">
      <dgm:prSet/>
      <dgm:spPr/>
      <dgm:t>
        <a:bodyPr/>
        <a:lstStyle/>
        <a:p>
          <a:endParaRPr lang="es-ES"/>
        </a:p>
      </dgm:t>
    </dgm:pt>
    <dgm:pt modelId="{D77CBED6-DD16-4FD4-9C59-36BC529C7416}" type="sibTrans" cxnId="{48CAC0BB-BA26-40CA-9D04-7AB8218272FE}">
      <dgm:prSet/>
      <dgm:spPr/>
      <dgm:t>
        <a:bodyPr/>
        <a:lstStyle/>
        <a:p>
          <a:endParaRPr lang="es-ES"/>
        </a:p>
      </dgm:t>
    </dgm:pt>
    <dgm:pt modelId="{DA634A89-E501-4EF7-9BFE-654E1B9FCCE8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Compromiso con la estabilidad 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presupuestaria y la responsabilidad fiscal, para cumplir con el Pacto de Estabilidad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0A98C-0647-468B-9223-9DB71E64090B}" type="parTrans" cxnId="{022CFD6E-DF7F-4D1E-AA05-0C1441803086}">
      <dgm:prSet/>
      <dgm:spPr/>
      <dgm:t>
        <a:bodyPr/>
        <a:lstStyle/>
        <a:p>
          <a:endParaRPr lang="es-ES"/>
        </a:p>
      </dgm:t>
    </dgm:pt>
    <dgm:pt modelId="{C53A160F-BE60-4D9D-B47A-5C22C99B98E5}" type="sibTrans" cxnId="{022CFD6E-DF7F-4D1E-AA05-0C1441803086}">
      <dgm:prSet/>
      <dgm:spPr/>
      <dgm:t>
        <a:bodyPr/>
        <a:lstStyle/>
        <a:p>
          <a:endParaRPr lang="es-ES"/>
        </a:p>
      </dgm:t>
    </dgm:pt>
    <dgm:pt modelId="{4D1E7036-ADF3-4057-BD65-F4D3DE1CDDD7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Política de protección social para </a:t>
          </a:r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mitigar los efectos del alza de precios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, sobre todo en los colectivos más afectados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E5D1F-AE26-4E05-9F19-5CEE1971101A}" type="parTrans" cxnId="{42DAA24C-8EDA-470F-AD6F-49EE7822B74E}">
      <dgm:prSet/>
      <dgm:spPr/>
      <dgm:t>
        <a:bodyPr/>
        <a:lstStyle/>
        <a:p>
          <a:endParaRPr lang="es-ES"/>
        </a:p>
      </dgm:t>
    </dgm:pt>
    <dgm:pt modelId="{CFEE5995-AF87-4AF9-BE3C-8BD7AF7409CE}" type="sibTrans" cxnId="{42DAA24C-8EDA-470F-AD6F-49EE7822B74E}">
      <dgm:prSet/>
      <dgm:spPr/>
      <dgm:t>
        <a:bodyPr/>
        <a:lstStyle/>
        <a:p>
          <a:endParaRPr lang="es-ES"/>
        </a:p>
      </dgm:t>
    </dgm:pt>
    <dgm:pt modelId="{73F59FBD-C393-4C8C-B0E8-2330EDA38278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Crecimiento más robusto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, innovador y sostenible, buscando la eficiencia económica unida a la justicia social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576C6-2C5A-447A-8DBB-B80F44BF2560}" type="parTrans" cxnId="{C2343109-B301-42C7-B12E-C4B84644B742}">
      <dgm:prSet/>
      <dgm:spPr/>
      <dgm:t>
        <a:bodyPr/>
        <a:lstStyle/>
        <a:p>
          <a:endParaRPr lang="es-ES"/>
        </a:p>
      </dgm:t>
    </dgm:pt>
    <dgm:pt modelId="{169D317C-9477-4083-BE67-C5EC47C6C2A5}" type="sibTrans" cxnId="{C2343109-B301-42C7-B12E-C4B84644B742}">
      <dgm:prSet/>
      <dgm:spPr/>
      <dgm:t>
        <a:bodyPr/>
        <a:lstStyle/>
        <a:p>
          <a:endParaRPr lang="es-ES"/>
        </a:p>
      </dgm:t>
    </dgm:pt>
    <dgm:pt modelId="{F74D47E6-F9B4-4AF4-A245-68559817935D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Reforzar el Estado del Bienestar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y proteger a la mayoría social, especialmente a los más vulnerables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89D39-0962-43A9-AF09-BD1BE403956C}" type="parTrans" cxnId="{9D1FBEDD-D3EC-43BF-A0A2-798A851724BD}">
      <dgm:prSet/>
      <dgm:spPr/>
      <dgm:t>
        <a:bodyPr/>
        <a:lstStyle/>
        <a:p>
          <a:endParaRPr lang="es-ES"/>
        </a:p>
      </dgm:t>
    </dgm:pt>
    <dgm:pt modelId="{D83B2620-ABB3-4F2C-81FF-83895E50D883}" type="sibTrans" cxnId="{9D1FBEDD-D3EC-43BF-A0A2-798A851724BD}">
      <dgm:prSet/>
      <dgm:spPr/>
      <dgm:t>
        <a:bodyPr/>
        <a:lstStyle/>
        <a:p>
          <a:endParaRPr lang="es-ES"/>
        </a:p>
      </dgm:t>
    </dgm:pt>
    <dgm:pt modelId="{AE29869B-BD5C-4EA6-9F04-4B58BD697D86}" type="pres">
      <dgm:prSet presAssocID="{1A65B988-1B3A-40AB-AAF2-4A6A3CAAD1A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323F5F-5B29-4431-BDC3-8DBAA0BC9F0C}" type="pres">
      <dgm:prSet presAssocID="{1A65B988-1B3A-40AB-AAF2-4A6A3CAAD1AA}" presName="matrix" presStyleCnt="0"/>
      <dgm:spPr/>
    </dgm:pt>
    <dgm:pt modelId="{B6B58D8C-B325-4019-9051-626C31347B46}" type="pres">
      <dgm:prSet presAssocID="{1A65B988-1B3A-40AB-AAF2-4A6A3CAAD1AA}" presName="tile1" presStyleLbl="node1" presStyleIdx="0" presStyleCnt="4"/>
      <dgm:spPr/>
      <dgm:t>
        <a:bodyPr/>
        <a:lstStyle/>
        <a:p>
          <a:endParaRPr lang="es-ES"/>
        </a:p>
      </dgm:t>
    </dgm:pt>
    <dgm:pt modelId="{F77F61C5-10E3-4C94-AD40-A34EF328DB40}" type="pres">
      <dgm:prSet presAssocID="{1A65B988-1B3A-40AB-AAF2-4A6A3CAAD1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EA20C2-0902-44C9-8B43-57D8D3CB4888}" type="pres">
      <dgm:prSet presAssocID="{1A65B988-1B3A-40AB-AAF2-4A6A3CAAD1AA}" presName="tile2" presStyleLbl="node1" presStyleIdx="1" presStyleCnt="4"/>
      <dgm:spPr/>
      <dgm:t>
        <a:bodyPr/>
        <a:lstStyle/>
        <a:p>
          <a:endParaRPr lang="es-ES"/>
        </a:p>
      </dgm:t>
    </dgm:pt>
    <dgm:pt modelId="{F66D8553-B5BB-497F-B4BF-F3E3EFCEB658}" type="pres">
      <dgm:prSet presAssocID="{1A65B988-1B3A-40AB-AAF2-4A6A3CAAD1A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2B8FEA-F6FC-4647-BE5C-8FDBE7983465}" type="pres">
      <dgm:prSet presAssocID="{1A65B988-1B3A-40AB-AAF2-4A6A3CAAD1AA}" presName="tile3" presStyleLbl="node1" presStyleIdx="2" presStyleCnt="4"/>
      <dgm:spPr/>
      <dgm:t>
        <a:bodyPr/>
        <a:lstStyle/>
        <a:p>
          <a:endParaRPr lang="es-ES"/>
        </a:p>
      </dgm:t>
    </dgm:pt>
    <dgm:pt modelId="{EE16666B-DFD4-4E9F-A173-269F23C067D7}" type="pres">
      <dgm:prSet presAssocID="{1A65B988-1B3A-40AB-AAF2-4A6A3CAAD1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7523B8-591A-4C45-9C36-CEE415A8CA2A}" type="pres">
      <dgm:prSet presAssocID="{1A65B988-1B3A-40AB-AAF2-4A6A3CAAD1AA}" presName="tile4" presStyleLbl="node1" presStyleIdx="3" presStyleCnt="4"/>
      <dgm:spPr/>
      <dgm:t>
        <a:bodyPr/>
        <a:lstStyle/>
        <a:p>
          <a:endParaRPr lang="es-ES"/>
        </a:p>
      </dgm:t>
    </dgm:pt>
    <dgm:pt modelId="{4FEAB3B4-BCA2-4757-8F20-FDE3095DF43C}" type="pres">
      <dgm:prSet presAssocID="{1A65B988-1B3A-40AB-AAF2-4A6A3CAAD1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4C649-533C-4BC3-A8AD-D00559E36A5E}" type="pres">
      <dgm:prSet presAssocID="{1A65B988-1B3A-40AB-AAF2-4A6A3CAAD1A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1BA4EA56-CA33-4BCB-8E48-FCAF443ACF6D}" type="presOf" srcId="{4D1E7036-ADF3-4057-BD65-F4D3DE1CDDD7}" destId="{F66D8553-B5BB-497F-B4BF-F3E3EFCEB658}" srcOrd="1" destOrd="0" presId="urn:microsoft.com/office/officeart/2005/8/layout/matrix1"/>
    <dgm:cxn modelId="{538DFE18-CDB5-4BB4-B6E5-860FA35BBF13}" type="presOf" srcId="{DA634A89-E501-4EF7-9BFE-654E1B9FCCE8}" destId="{B6B58D8C-B325-4019-9051-626C31347B46}" srcOrd="0" destOrd="0" presId="urn:microsoft.com/office/officeart/2005/8/layout/matrix1"/>
    <dgm:cxn modelId="{42DAA24C-8EDA-470F-AD6F-49EE7822B74E}" srcId="{E4A2629A-2883-4C16-807D-B63A2E11D9B9}" destId="{4D1E7036-ADF3-4057-BD65-F4D3DE1CDDD7}" srcOrd="1" destOrd="0" parTransId="{DE0E5D1F-AE26-4E05-9F19-5CEE1971101A}" sibTransId="{CFEE5995-AF87-4AF9-BE3C-8BD7AF7409CE}"/>
    <dgm:cxn modelId="{2E2323ED-2E5C-4933-9A53-F75C0AD6C3EF}" type="presOf" srcId="{73F59FBD-C393-4C8C-B0E8-2330EDA38278}" destId="{EE16666B-DFD4-4E9F-A173-269F23C067D7}" srcOrd="1" destOrd="0" presId="urn:microsoft.com/office/officeart/2005/8/layout/matrix1"/>
    <dgm:cxn modelId="{5CB9FE3C-F590-4B2D-A0B4-B08739C63F7D}" type="presOf" srcId="{E4A2629A-2883-4C16-807D-B63A2E11D9B9}" destId="{5D34C649-533C-4BC3-A8AD-D00559E36A5E}" srcOrd="0" destOrd="0" presId="urn:microsoft.com/office/officeart/2005/8/layout/matrix1"/>
    <dgm:cxn modelId="{48CAC0BB-BA26-40CA-9D04-7AB8218272FE}" srcId="{1A65B988-1B3A-40AB-AAF2-4A6A3CAAD1AA}" destId="{E4A2629A-2883-4C16-807D-B63A2E11D9B9}" srcOrd="0" destOrd="0" parTransId="{F0FF7772-F6E4-42EB-B7F8-C289070D7CEE}" sibTransId="{D77CBED6-DD16-4FD4-9C59-36BC529C7416}"/>
    <dgm:cxn modelId="{F5482EDA-AD5A-4196-9C96-AA2E0B0699DF}" type="presOf" srcId="{73F59FBD-C393-4C8C-B0E8-2330EDA38278}" destId="{612B8FEA-F6FC-4647-BE5C-8FDBE7983465}" srcOrd="0" destOrd="0" presId="urn:microsoft.com/office/officeart/2005/8/layout/matrix1"/>
    <dgm:cxn modelId="{B6500087-06AE-46ED-9DDF-BBFF818C4C1C}" type="presOf" srcId="{DA634A89-E501-4EF7-9BFE-654E1B9FCCE8}" destId="{F77F61C5-10E3-4C94-AD40-A34EF328DB40}" srcOrd="1" destOrd="0" presId="urn:microsoft.com/office/officeart/2005/8/layout/matrix1"/>
    <dgm:cxn modelId="{F0BD33B5-129C-49EA-9144-F2B7149382CF}" type="presOf" srcId="{F74D47E6-F9B4-4AF4-A245-68559817935D}" destId="{EE7523B8-591A-4C45-9C36-CEE415A8CA2A}" srcOrd="0" destOrd="0" presId="urn:microsoft.com/office/officeart/2005/8/layout/matrix1"/>
    <dgm:cxn modelId="{6BA204B8-87B3-44A7-B186-70F0B0DCE389}" type="presOf" srcId="{4D1E7036-ADF3-4057-BD65-F4D3DE1CDDD7}" destId="{C8EA20C2-0902-44C9-8B43-57D8D3CB4888}" srcOrd="0" destOrd="0" presId="urn:microsoft.com/office/officeart/2005/8/layout/matrix1"/>
    <dgm:cxn modelId="{9C5ACECA-B887-48B4-877D-5C20EBD4514E}" type="presOf" srcId="{1A65B988-1B3A-40AB-AAF2-4A6A3CAAD1AA}" destId="{AE29869B-BD5C-4EA6-9F04-4B58BD697D86}" srcOrd="0" destOrd="0" presId="urn:microsoft.com/office/officeart/2005/8/layout/matrix1"/>
    <dgm:cxn modelId="{9D1FBEDD-D3EC-43BF-A0A2-798A851724BD}" srcId="{E4A2629A-2883-4C16-807D-B63A2E11D9B9}" destId="{F74D47E6-F9B4-4AF4-A245-68559817935D}" srcOrd="3" destOrd="0" parTransId="{C4E89D39-0962-43A9-AF09-BD1BE403956C}" sibTransId="{D83B2620-ABB3-4F2C-81FF-83895E50D883}"/>
    <dgm:cxn modelId="{022CFD6E-DF7F-4D1E-AA05-0C1441803086}" srcId="{E4A2629A-2883-4C16-807D-B63A2E11D9B9}" destId="{DA634A89-E501-4EF7-9BFE-654E1B9FCCE8}" srcOrd="0" destOrd="0" parTransId="{FAA0A98C-0647-468B-9223-9DB71E64090B}" sibTransId="{C53A160F-BE60-4D9D-B47A-5C22C99B98E5}"/>
    <dgm:cxn modelId="{C2343109-B301-42C7-B12E-C4B84644B742}" srcId="{E4A2629A-2883-4C16-807D-B63A2E11D9B9}" destId="{73F59FBD-C393-4C8C-B0E8-2330EDA38278}" srcOrd="2" destOrd="0" parTransId="{DE2576C6-2C5A-447A-8DBB-B80F44BF2560}" sibTransId="{169D317C-9477-4083-BE67-C5EC47C6C2A5}"/>
    <dgm:cxn modelId="{57FED8D9-9D6A-4602-9EDE-95B7AC79B9B5}" type="presOf" srcId="{F74D47E6-F9B4-4AF4-A245-68559817935D}" destId="{4FEAB3B4-BCA2-4757-8F20-FDE3095DF43C}" srcOrd="1" destOrd="0" presId="urn:microsoft.com/office/officeart/2005/8/layout/matrix1"/>
    <dgm:cxn modelId="{31F66ECB-0F4D-4D29-A947-75EC9CBAEDC4}" type="presParOf" srcId="{AE29869B-BD5C-4EA6-9F04-4B58BD697D86}" destId="{4E323F5F-5B29-4431-BDC3-8DBAA0BC9F0C}" srcOrd="0" destOrd="0" presId="urn:microsoft.com/office/officeart/2005/8/layout/matrix1"/>
    <dgm:cxn modelId="{FA83B5FC-2A1E-422F-806A-5BBAC9A85768}" type="presParOf" srcId="{4E323F5F-5B29-4431-BDC3-8DBAA0BC9F0C}" destId="{B6B58D8C-B325-4019-9051-626C31347B46}" srcOrd="0" destOrd="0" presId="urn:microsoft.com/office/officeart/2005/8/layout/matrix1"/>
    <dgm:cxn modelId="{8E459B8B-048C-40B4-A7C6-705029C651BA}" type="presParOf" srcId="{4E323F5F-5B29-4431-BDC3-8DBAA0BC9F0C}" destId="{F77F61C5-10E3-4C94-AD40-A34EF328DB40}" srcOrd="1" destOrd="0" presId="urn:microsoft.com/office/officeart/2005/8/layout/matrix1"/>
    <dgm:cxn modelId="{5A9ACCD0-E9F4-4E8F-B1D9-7DBAA686C1A7}" type="presParOf" srcId="{4E323F5F-5B29-4431-BDC3-8DBAA0BC9F0C}" destId="{C8EA20C2-0902-44C9-8B43-57D8D3CB4888}" srcOrd="2" destOrd="0" presId="urn:microsoft.com/office/officeart/2005/8/layout/matrix1"/>
    <dgm:cxn modelId="{05C2128C-630A-4E39-BDD7-FC7952061BB6}" type="presParOf" srcId="{4E323F5F-5B29-4431-BDC3-8DBAA0BC9F0C}" destId="{F66D8553-B5BB-497F-B4BF-F3E3EFCEB658}" srcOrd="3" destOrd="0" presId="urn:microsoft.com/office/officeart/2005/8/layout/matrix1"/>
    <dgm:cxn modelId="{F82DB962-807E-43E5-A01C-2B71C9656306}" type="presParOf" srcId="{4E323F5F-5B29-4431-BDC3-8DBAA0BC9F0C}" destId="{612B8FEA-F6FC-4647-BE5C-8FDBE7983465}" srcOrd="4" destOrd="0" presId="urn:microsoft.com/office/officeart/2005/8/layout/matrix1"/>
    <dgm:cxn modelId="{558CC1D1-3779-4147-97E1-3197CD33CF92}" type="presParOf" srcId="{4E323F5F-5B29-4431-BDC3-8DBAA0BC9F0C}" destId="{EE16666B-DFD4-4E9F-A173-269F23C067D7}" srcOrd="5" destOrd="0" presId="urn:microsoft.com/office/officeart/2005/8/layout/matrix1"/>
    <dgm:cxn modelId="{EAFA045F-4927-4195-99FD-23ECD6E1E48F}" type="presParOf" srcId="{4E323F5F-5B29-4431-BDC3-8DBAA0BC9F0C}" destId="{EE7523B8-591A-4C45-9C36-CEE415A8CA2A}" srcOrd="6" destOrd="0" presId="urn:microsoft.com/office/officeart/2005/8/layout/matrix1"/>
    <dgm:cxn modelId="{A2DD0459-30BE-4A34-916D-227401E5DB40}" type="presParOf" srcId="{4E323F5F-5B29-4431-BDC3-8DBAA0BC9F0C}" destId="{4FEAB3B4-BCA2-4757-8F20-FDE3095DF43C}" srcOrd="7" destOrd="0" presId="urn:microsoft.com/office/officeart/2005/8/layout/matrix1"/>
    <dgm:cxn modelId="{0F017B28-2FA5-452F-B0CE-EFBD18941746}" type="presParOf" srcId="{AE29869B-BD5C-4EA6-9F04-4B58BD697D86}" destId="{5D34C649-533C-4BC3-A8AD-D00559E36A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1EB55-BCD5-44AA-A04E-85AE629C918A}">
      <dsp:nvSpPr>
        <dsp:cNvPr id="0" name=""/>
        <dsp:cNvSpPr/>
      </dsp:nvSpPr>
      <dsp:spPr>
        <a:xfrm>
          <a:off x="1542" y="506095"/>
          <a:ext cx="2383194" cy="953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Senda anterior</a:t>
          </a:r>
          <a:endParaRPr lang="es-E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181" y="506095"/>
        <a:ext cx="1429917" cy="953277"/>
      </dsp:txXfrm>
    </dsp:sp>
    <dsp:sp modelId="{2ADB0CE8-4BBE-4FF1-AE82-A315E0D752F5}">
      <dsp:nvSpPr>
        <dsp:cNvPr id="0" name=""/>
        <dsp:cNvSpPr/>
      </dsp:nvSpPr>
      <dsp:spPr>
        <a:xfrm>
          <a:off x="2074921" y="587123"/>
          <a:ext cx="1978051" cy="7912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  <a:r>
            <a:rPr lang="es-E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s-ES" sz="28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-3,9</a:t>
          </a:r>
          <a:endParaRPr lang="es-ES" sz="28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0531" y="587123"/>
        <a:ext cx="1186831" cy="791220"/>
      </dsp:txXfrm>
    </dsp:sp>
    <dsp:sp modelId="{209327BC-FDC5-4433-A7D5-A7B8BE7EAB72}">
      <dsp:nvSpPr>
        <dsp:cNvPr id="0" name=""/>
        <dsp:cNvSpPr/>
      </dsp:nvSpPr>
      <dsp:spPr>
        <a:xfrm>
          <a:off x="3776046" y="587123"/>
          <a:ext cx="1978051" cy="7912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2024</a:t>
          </a:r>
          <a:r>
            <a:rPr lang="es-E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s-E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-3,3</a:t>
          </a:r>
          <a:endParaRPr lang="es-E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1656" y="587123"/>
        <a:ext cx="1186831" cy="791220"/>
      </dsp:txXfrm>
    </dsp:sp>
    <dsp:sp modelId="{0AA05C71-5337-4704-858F-D3131E20782A}">
      <dsp:nvSpPr>
        <dsp:cNvPr id="0" name=""/>
        <dsp:cNvSpPr/>
      </dsp:nvSpPr>
      <dsp:spPr>
        <a:xfrm>
          <a:off x="1542" y="1592831"/>
          <a:ext cx="2383194" cy="953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Senda actual</a:t>
          </a:r>
          <a:endParaRPr lang="es-E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181" y="1592831"/>
        <a:ext cx="1429917" cy="953277"/>
      </dsp:txXfrm>
    </dsp:sp>
    <dsp:sp modelId="{7436222E-B4F3-4B25-BADF-1A733EF6DF30}">
      <dsp:nvSpPr>
        <dsp:cNvPr id="0" name=""/>
        <dsp:cNvSpPr/>
      </dsp:nvSpPr>
      <dsp:spPr>
        <a:xfrm>
          <a:off x="2074921" y="1673860"/>
          <a:ext cx="1978051" cy="7912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  <a:r>
            <a:rPr lang="es-E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s-ES" sz="2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-3,9</a:t>
          </a:r>
          <a:endParaRPr lang="es-ES" sz="28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0531" y="1673860"/>
        <a:ext cx="1186831" cy="791220"/>
      </dsp:txXfrm>
    </dsp:sp>
    <dsp:sp modelId="{1CE81711-A690-4027-898D-3D634A5DCFD8}">
      <dsp:nvSpPr>
        <dsp:cNvPr id="0" name=""/>
        <dsp:cNvSpPr/>
      </dsp:nvSpPr>
      <dsp:spPr>
        <a:xfrm>
          <a:off x="3776046" y="1673860"/>
          <a:ext cx="1978051" cy="7912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2024        </a:t>
          </a:r>
          <a:r>
            <a:rPr lang="es-ES" sz="2800" b="1" u="none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-3,0</a:t>
          </a:r>
          <a:endParaRPr lang="es-ES" sz="2800" b="1" u="none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1656" y="1673860"/>
        <a:ext cx="1186831" cy="791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BAED-82AB-4444-8D3F-FD18A2370682}">
      <dsp:nvSpPr>
        <dsp:cNvPr id="0" name=""/>
        <dsp:cNvSpPr/>
      </dsp:nvSpPr>
      <dsp:spPr>
        <a:xfrm>
          <a:off x="4486" y="0"/>
          <a:ext cx="1772588" cy="41605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MARZO 2022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6" y="0"/>
        <a:ext cx="1772588" cy="1248162"/>
      </dsp:txXfrm>
    </dsp:sp>
    <dsp:sp modelId="{833DDAB9-FD66-43D0-9B70-8BF4C2936B47}">
      <dsp:nvSpPr>
        <dsp:cNvPr id="0" name=""/>
        <dsp:cNvSpPr/>
      </dsp:nvSpPr>
      <dsp:spPr>
        <a:xfrm>
          <a:off x="121640" y="1007260"/>
          <a:ext cx="1492931" cy="8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Bajada de los impuestos en el ámbito energético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143" y="1030763"/>
        <a:ext cx="1445925" cy="755456"/>
      </dsp:txXfrm>
    </dsp:sp>
    <dsp:sp modelId="{31546E47-D425-4317-B563-C20FFEBFC2AD}">
      <dsp:nvSpPr>
        <dsp:cNvPr id="0" name=""/>
        <dsp:cNvSpPr/>
      </dsp:nvSpPr>
      <dsp:spPr>
        <a:xfrm>
          <a:off x="121640" y="1927842"/>
          <a:ext cx="1492931" cy="612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Bonificación del precio del combustible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584" y="1945786"/>
        <a:ext cx="1457043" cy="576762"/>
      </dsp:txXfrm>
    </dsp:sp>
    <dsp:sp modelId="{B6164DC5-3E48-47BC-8A76-CC7F4F0CA508}">
      <dsp:nvSpPr>
        <dsp:cNvPr id="0" name=""/>
        <dsp:cNvSpPr/>
      </dsp:nvSpPr>
      <dsp:spPr>
        <a:xfrm>
          <a:off x="121640" y="2635935"/>
          <a:ext cx="1492931" cy="638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Ayudas a los sectores afectados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354" y="2654649"/>
        <a:ext cx="1455503" cy="601518"/>
      </dsp:txXfrm>
    </dsp:sp>
    <dsp:sp modelId="{989192D8-8CA0-411E-AD12-365633E27E91}">
      <dsp:nvSpPr>
        <dsp:cNvPr id="0" name=""/>
        <dsp:cNvSpPr/>
      </dsp:nvSpPr>
      <dsp:spPr>
        <a:xfrm>
          <a:off x="144315" y="3338981"/>
          <a:ext cx="1492931" cy="612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‘Solución ibérica’ junto a Portugal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256" y="3356922"/>
        <a:ext cx="1457049" cy="576657"/>
      </dsp:txXfrm>
    </dsp:sp>
    <dsp:sp modelId="{827BC75A-D3BF-4EB5-AA5D-FA87704FD013}">
      <dsp:nvSpPr>
        <dsp:cNvPr id="0" name=""/>
        <dsp:cNvSpPr/>
      </dsp:nvSpPr>
      <dsp:spPr>
        <a:xfrm>
          <a:off x="1910019" y="0"/>
          <a:ext cx="1772588" cy="41605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JUNIO 2022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0019" y="0"/>
        <a:ext cx="1772588" cy="1248162"/>
      </dsp:txXfrm>
    </dsp:sp>
    <dsp:sp modelId="{4B80E919-FFB4-46E3-885E-50C54EEAB189}">
      <dsp:nvSpPr>
        <dsp:cNvPr id="0" name=""/>
        <dsp:cNvSpPr/>
      </dsp:nvSpPr>
      <dsp:spPr>
        <a:xfrm>
          <a:off x="2135188" y="1078233"/>
          <a:ext cx="1342558" cy="784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Prórroga de medidas para bajar precios de la energía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8171" y="1101216"/>
        <a:ext cx="1296592" cy="738735"/>
      </dsp:txXfrm>
    </dsp:sp>
    <dsp:sp modelId="{4D70E26D-5A36-49C8-BFEC-77186F63E20E}">
      <dsp:nvSpPr>
        <dsp:cNvPr id="0" name=""/>
        <dsp:cNvSpPr/>
      </dsp:nvSpPr>
      <dsp:spPr>
        <a:xfrm>
          <a:off x="2136407" y="1984266"/>
          <a:ext cx="1360454" cy="991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Ayuda de 200 euros a personas con bajo nivel de ingresos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5447" y="2013306"/>
        <a:ext cx="1302374" cy="933419"/>
      </dsp:txXfrm>
    </dsp:sp>
    <dsp:sp modelId="{FA9768B8-140A-4291-B232-A7A64EC82715}">
      <dsp:nvSpPr>
        <dsp:cNvPr id="0" name=""/>
        <dsp:cNvSpPr/>
      </dsp:nvSpPr>
      <dsp:spPr>
        <a:xfrm>
          <a:off x="2120014" y="3059274"/>
          <a:ext cx="1352598" cy="892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Subvención de títulos </a:t>
          </a: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multiviaje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transporte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6168" y="3085428"/>
        <a:ext cx="1300290" cy="840655"/>
      </dsp:txXfrm>
    </dsp:sp>
    <dsp:sp modelId="{0895BF21-C93A-4273-96FD-4D1589EB8CEA}">
      <dsp:nvSpPr>
        <dsp:cNvPr id="0" name=""/>
        <dsp:cNvSpPr/>
      </dsp:nvSpPr>
      <dsp:spPr>
        <a:xfrm>
          <a:off x="3815552" y="0"/>
          <a:ext cx="1772588" cy="41605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AGOSTO 2022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5552" y="0"/>
        <a:ext cx="1772588" cy="1248162"/>
      </dsp:txXfrm>
    </dsp:sp>
    <dsp:sp modelId="{1CC1F471-A2A6-45CB-B95A-E6765EDF6152}">
      <dsp:nvSpPr>
        <dsp:cNvPr id="0" name=""/>
        <dsp:cNvSpPr/>
      </dsp:nvSpPr>
      <dsp:spPr>
        <a:xfrm>
          <a:off x="3982644" y="1134286"/>
          <a:ext cx="1418071" cy="1323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Gratuidad del transporte público de media distancia por ferrocarril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1403" y="1173045"/>
        <a:ext cx="1340553" cy="1245827"/>
      </dsp:txXfrm>
    </dsp:sp>
    <dsp:sp modelId="{3A07DC9E-FC2A-41C0-A8C5-0AFBB42DDBF3}">
      <dsp:nvSpPr>
        <dsp:cNvPr id="0" name=""/>
        <dsp:cNvSpPr/>
      </dsp:nvSpPr>
      <dsp:spPr>
        <a:xfrm>
          <a:off x="3992811" y="2639571"/>
          <a:ext cx="1418071" cy="1293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Aumento de las ayudas directas para el transporte urbano y por carretera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0693" y="2677453"/>
        <a:ext cx="1342307" cy="1217629"/>
      </dsp:txXfrm>
    </dsp:sp>
    <dsp:sp modelId="{67E6E37B-51B0-44B7-BDB5-5BF7B67BCB0D}">
      <dsp:nvSpPr>
        <dsp:cNvPr id="0" name=""/>
        <dsp:cNvSpPr/>
      </dsp:nvSpPr>
      <dsp:spPr>
        <a:xfrm>
          <a:off x="5721086" y="0"/>
          <a:ext cx="1772588" cy="41605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SEPTIEMBRE 2022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1086" y="0"/>
        <a:ext cx="1772588" cy="1248162"/>
      </dsp:txXfrm>
    </dsp:sp>
    <dsp:sp modelId="{4A99FBC9-00B2-4958-866C-26B4F58EE054}">
      <dsp:nvSpPr>
        <dsp:cNvPr id="0" name=""/>
        <dsp:cNvSpPr/>
      </dsp:nvSpPr>
      <dsp:spPr>
        <a:xfrm>
          <a:off x="5898344" y="1143066"/>
          <a:ext cx="1418071" cy="2703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Bajada del IVA del 21 al 5% del gas natural, briquetas y pellets procedentes de la biomasa y a la madera para leña utilizados en sistemas de calefacción </a:t>
          </a:r>
          <a:endParaRPr lang="es-ES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878" y="1184600"/>
        <a:ext cx="1335003" cy="2620775"/>
      </dsp:txXfrm>
    </dsp:sp>
    <dsp:sp modelId="{F8153D23-7512-4460-87C8-87E4CBDBCDCB}">
      <dsp:nvSpPr>
        <dsp:cNvPr id="0" name=""/>
        <dsp:cNvSpPr/>
      </dsp:nvSpPr>
      <dsp:spPr>
        <a:xfrm>
          <a:off x="7626619" y="0"/>
          <a:ext cx="1772588" cy="41605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OCTUBRE 2022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6619" y="0"/>
        <a:ext cx="1772588" cy="1248162"/>
      </dsp:txXfrm>
    </dsp:sp>
    <dsp:sp modelId="{494C4B53-AE60-48CE-9536-3AF756745B07}">
      <dsp:nvSpPr>
        <dsp:cNvPr id="0" name=""/>
        <dsp:cNvSpPr/>
      </dsp:nvSpPr>
      <dsp:spPr>
        <a:xfrm>
          <a:off x="7824199" y="1178034"/>
          <a:ext cx="1418071" cy="1255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Medidas para reforzar el ahorro y preparar la economía para el invierno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0981" y="1214816"/>
        <a:ext cx="1344507" cy="1182260"/>
      </dsp:txXfrm>
    </dsp:sp>
    <dsp:sp modelId="{038C02B9-56A3-4563-A49F-062495DF0391}">
      <dsp:nvSpPr>
        <dsp:cNvPr id="0" name=""/>
        <dsp:cNvSpPr/>
      </dsp:nvSpPr>
      <dsp:spPr>
        <a:xfrm>
          <a:off x="7803878" y="2637384"/>
          <a:ext cx="1418071" cy="131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 comunidades de vecinos pueden acogerse a la tarifa de último recurso de gas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42387" y="2675893"/>
        <a:ext cx="1341053" cy="1237776"/>
      </dsp:txXfrm>
    </dsp:sp>
    <dsp:sp modelId="{D3F4D629-CAC3-4874-8CB9-A4625AA0549F}">
      <dsp:nvSpPr>
        <dsp:cNvPr id="0" name=""/>
        <dsp:cNvSpPr/>
      </dsp:nvSpPr>
      <dsp:spPr>
        <a:xfrm>
          <a:off x="9532152" y="0"/>
          <a:ext cx="1772588" cy="41605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DICIEMBRE 2022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2152" y="0"/>
        <a:ext cx="1772588" cy="1248162"/>
      </dsp:txXfrm>
    </dsp:sp>
    <dsp:sp modelId="{74A0FA13-B9A6-450F-AEEC-163EF9501441}">
      <dsp:nvSpPr>
        <dsp:cNvPr id="0" name=""/>
        <dsp:cNvSpPr/>
      </dsp:nvSpPr>
      <dsp:spPr>
        <a:xfrm>
          <a:off x="9719564" y="1096310"/>
          <a:ext cx="1418071" cy="1711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Supresión del IVA de los productos de primera necesidad con tipo reducido y bajada del 10% al 5% el de aceite y pastas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61098" y="1137844"/>
        <a:ext cx="1335003" cy="1628240"/>
      </dsp:txXfrm>
    </dsp:sp>
    <dsp:sp modelId="{27BCCDF7-C195-408F-93A7-C2A1E7CBE8C9}">
      <dsp:nvSpPr>
        <dsp:cNvPr id="0" name=""/>
        <dsp:cNvSpPr/>
      </dsp:nvSpPr>
      <dsp:spPr>
        <a:xfrm>
          <a:off x="9709411" y="3028021"/>
          <a:ext cx="1418071" cy="923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Nuevo cheque de 200 euros y prórroga de medidas sociales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36450" y="3055060"/>
        <a:ext cx="1363993" cy="869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8545-C37E-4263-A2B8-62C82D78ED0A}">
      <dsp:nvSpPr>
        <dsp:cNvPr id="0" name=""/>
        <dsp:cNvSpPr/>
      </dsp:nvSpPr>
      <dsp:spPr>
        <a:xfrm>
          <a:off x="9632292" y="2905358"/>
          <a:ext cx="801698" cy="38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05"/>
              </a:lnTo>
              <a:lnTo>
                <a:pt x="801698" y="260005"/>
              </a:lnTo>
              <a:lnTo>
                <a:pt x="801698" y="381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F5B35-233C-4006-9A6F-5102F5E72ED2}">
      <dsp:nvSpPr>
        <dsp:cNvPr id="0" name=""/>
        <dsp:cNvSpPr/>
      </dsp:nvSpPr>
      <dsp:spPr>
        <a:xfrm>
          <a:off x="8830593" y="2905358"/>
          <a:ext cx="801698" cy="381535"/>
        </a:xfrm>
        <a:custGeom>
          <a:avLst/>
          <a:gdLst/>
          <a:ahLst/>
          <a:cxnLst/>
          <a:rect l="0" t="0" r="0" b="0"/>
          <a:pathLst>
            <a:path>
              <a:moveTo>
                <a:pt x="801698" y="0"/>
              </a:moveTo>
              <a:lnTo>
                <a:pt x="801698" y="260005"/>
              </a:lnTo>
              <a:lnTo>
                <a:pt x="0" y="260005"/>
              </a:lnTo>
              <a:lnTo>
                <a:pt x="0" y="381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94441-86C6-448F-A7E8-A94F9CF8E697}">
      <dsp:nvSpPr>
        <dsp:cNvPr id="0" name=""/>
        <dsp:cNvSpPr/>
      </dsp:nvSpPr>
      <dsp:spPr>
        <a:xfrm>
          <a:off x="5949873" y="1690785"/>
          <a:ext cx="3682418" cy="38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05"/>
              </a:lnTo>
              <a:lnTo>
                <a:pt x="3682418" y="260005"/>
              </a:lnTo>
              <a:lnTo>
                <a:pt x="3682418" y="38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46F75-5EDE-420C-8FE4-45C49FB8C65A}">
      <dsp:nvSpPr>
        <dsp:cNvPr id="0" name=""/>
        <dsp:cNvSpPr/>
      </dsp:nvSpPr>
      <dsp:spPr>
        <a:xfrm>
          <a:off x="5949873" y="1690785"/>
          <a:ext cx="2012752" cy="38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05"/>
              </a:lnTo>
              <a:lnTo>
                <a:pt x="2012752" y="260005"/>
              </a:lnTo>
              <a:lnTo>
                <a:pt x="2012752" y="38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5FCDE-F6D7-45A1-88F9-50C29A58A31B}">
      <dsp:nvSpPr>
        <dsp:cNvPr id="0" name=""/>
        <dsp:cNvSpPr/>
      </dsp:nvSpPr>
      <dsp:spPr>
        <a:xfrm>
          <a:off x="6292961" y="2905358"/>
          <a:ext cx="801698" cy="38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05"/>
              </a:lnTo>
              <a:lnTo>
                <a:pt x="801698" y="260005"/>
              </a:lnTo>
              <a:lnTo>
                <a:pt x="801698" y="381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6E9D2-E1C4-42B6-8EF6-1F9D3575E39F}">
      <dsp:nvSpPr>
        <dsp:cNvPr id="0" name=""/>
        <dsp:cNvSpPr/>
      </dsp:nvSpPr>
      <dsp:spPr>
        <a:xfrm>
          <a:off x="5474248" y="2905358"/>
          <a:ext cx="818713" cy="381535"/>
        </a:xfrm>
        <a:custGeom>
          <a:avLst/>
          <a:gdLst/>
          <a:ahLst/>
          <a:cxnLst/>
          <a:rect l="0" t="0" r="0" b="0"/>
          <a:pathLst>
            <a:path>
              <a:moveTo>
                <a:pt x="818713" y="0"/>
              </a:moveTo>
              <a:lnTo>
                <a:pt x="818713" y="260005"/>
              </a:lnTo>
              <a:lnTo>
                <a:pt x="0" y="260005"/>
              </a:lnTo>
              <a:lnTo>
                <a:pt x="0" y="381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A140D-2B80-4841-B1F2-7283018B06E3}">
      <dsp:nvSpPr>
        <dsp:cNvPr id="0" name=""/>
        <dsp:cNvSpPr/>
      </dsp:nvSpPr>
      <dsp:spPr>
        <a:xfrm>
          <a:off x="5949873" y="1690785"/>
          <a:ext cx="343087" cy="38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05"/>
              </a:lnTo>
              <a:lnTo>
                <a:pt x="343087" y="260005"/>
              </a:lnTo>
              <a:lnTo>
                <a:pt x="343087" y="38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5889A-9C63-4669-A450-64AE8C2EDAC0}">
      <dsp:nvSpPr>
        <dsp:cNvPr id="0" name=""/>
        <dsp:cNvSpPr/>
      </dsp:nvSpPr>
      <dsp:spPr>
        <a:xfrm>
          <a:off x="2267455" y="2905358"/>
          <a:ext cx="1603396" cy="38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05"/>
              </a:lnTo>
              <a:lnTo>
                <a:pt x="1603396" y="260005"/>
              </a:lnTo>
              <a:lnTo>
                <a:pt x="1603396" y="381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4837E-DC28-4DE2-B8AB-B4D84C60F63D}">
      <dsp:nvSpPr>
        <dsp:cNvPr id="0" name=""/>
        <dsp:cNvSpPr/>
      </dsp:nvSpPr>
      <dsp:spPr>
        <a:xfrm>
          <a:off x="2221735" y="2905358"/>
          <a:ext cx="91440" cy="381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43C82-FC85-47EC-A110-92BA380AE7EF}">
      <dsp:nvSpPr>
        <dsp:cNvPr id="0" name=""/>
        <dsp:cNvSpPr/>
      </dsp:nvSpPr>
      <dsp:spPr>
        <a:xfrm>
          <a:off x="664059" y="2905358"/>
          <a:ext cx="1603396" cy="381535"/>
        </a:xfrm>
        <a:custGeom>
          <a:avLst/>
          <a:gdLst/>
          <a:ahLst/>
          <a:cxnLst/>
          <a:rect l="0" t="0" r="0" b="0"/>
          <a:pathLst>
            <a:path>
              <a:moveTo>
                <a:pt x="1603396" y="0"/>
              </a:moveTo>
              <a:lnTo>
                <a:pt x="1603396" y="260005"/>
              </a:lnTo>
              <a:lnTo>
                <a:pt x="0" y="260005"/>
              </a:lnTo>
              <a:lnTo>
                <a:pt x="0" y="381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472F-3C8B-4998-B4B5-21A50F632626}">
      <dsp:nvSpPr>
        <dsp:cNvPr id="0" name=""/>
        <dsp:cNvSpPr/>
      </dsp:nvSpPr>
      <dsp:spPr>
        <a:xfrm>
          <a:off x="2267455" y="1690785"/>
          <a:ext cx="3682418" cy="381535"/>
        </a:xfrm>
        <a:custGeom>
          <a:avLst/>
          <a:gdLst/>
          <a:ahLst/>
          <a:cxnLst/>
          <a:rect l="0" t="0" r="0" b="0"/>
          <a:pathLst>
            <a:path>
              <a:moveTo>
                <a:pt x="3682418" y="0"/>
              </a:moveTo>
              <a:lnTo>
                <a:pt x="3682418" y="260005"/>
              </a:lnTo>
              <a:lnTo>
                <a:pt x="0" y="260005"/>
              </a:lnTo>
              <a:lnTo>
                <a:pt x="0" y="38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76CC1-3E9A-43B3-AAE3-A4161DA693BD}">
      <dsp:nvSpPr>
        <dsp:cNvPr id="0" name=""/>
        <dsp:cNvSpPr/>
      </dsp:nvSpPr>
      <dsp:spPr>
        <a:xfrm>
          <a:off x="5293939" y="857748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A56DB-3549-4958-B201-8763784B4897}">
      <dsp:nvSpPr>
        <dsp:cNvPr id="0" name=""/>
        <dsp:cNvSpPr/>
      </dsp:nvSpPr>
      <dsp:spPr>
        <a:xfrm>
          <a:off x="5439702" y="996223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Medidas de ingresos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4101" y="1020622"/>
        <a:ext cx="1263071" cy="784239"/>
      </dsp:txXfrm>
    </dsp:sp>
    <dsp:sp modelId="{A15422C6-5528-4561-A847-4274441FDB09}">
      <dsp:nvSpPr>
        <dsp:cNvPr id="0" name=""/>
        <dsp:cNvSpPr/>
      </dsp:nvSpPr>
      <dsp:spPr>
        <a:xfrm>
          <a:off x="1611520" y="2072320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FD975-0529-46DB-AD10-7E4BAB2A437C}">
      <dsp:nvSpPr>
        <dsp:cNvPr id="0" name=""/>
        <dsp:cNvSpPr/>
      </dsp:nvSpPr>
      <dsp:spPr>
        <a:xfrm>
          <a:off x="1757284" y="2210796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Medidas contempladas en los PGE 2023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1683" y="2235195"/>
        <a:ext cx="1263071" cy="784239"/>
      </dsp:txXfrm>
    </dsp:sp>
    <dsp:sp modelId="{D6C1675F-7698-4AAE-BBDB-C7F3BDA19066}">
      <dsp:nvSpPr>
        <dsp:cNvPr id="0" name=""/>
        <dsp:cNvSpPr/>
      </dsp:nvSpPr>
      <dsp:spPr>
        <a:xfrm>
          <a:off x="8124" y="3286893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2BBA2-166D-4EBD-A573-04A7982D40C0}">
      <dsp:nvSpPr>
        <dsp:cNvPr id="0" name=""/>
        <dsp:cNvSpPr/>
      </dsp:nvSpPr>
      <dsp:spPr>
        <a:xfrm>
          <a:off x="153887" y="3425368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IRPF: Rebaja a rentas hasta 21.000 euros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286" y="3449767"/>
        <a:ext cx="1263071" cy="784239"/>
      </dsp:txXfrm>
    </dsp:sp>
    <dsp:sp modelId="{7DE75AC2-565C-4772-A3BE-0A7EC32DD398}">
      <dsp:nvSpPr>
        <dsp:cNvPr id="0" name=""/>
        <dsp:cNvSpPr/>
      </dsp:nvSpPr>
      <dsp:spPr>
        <a:xfrm>
          <a:off x="1611520" y="3286893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62114-9E29-4EFA-BAA5-B5088B648E11}">
      <dsp:nvSpPr>
        <dsp:cNvPr id="0" name=""/>
        <dsp:cNvSpPr/>
      </dsp:nvSpPr>
      <dsp:spPr>
        <a:xfrm>
          <a:off x="1757284" y="3425368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Sociedades: Reducción del tipo aplicable a las PYMES</a:t>
          </a:r>
        </a:p>
      </dsp:txBody>
      <dsp:txXfrm>
        <a:off x="1781683" y="3449767"/>
        <a:ext cx="1263071" cy="784239"/>
      </dsp:txXfrm>
    </dsp:sp>
    <dsp:sp modelId="{32EBB96C-9700-47D8-BFC8-B3155EC59708}">
      <dsp:nvSpPr>
        <dsp:cNvPr id="0" name=""/>
        <dsp:cNvSpPr/>
      </dsp:nvSpPr>
      <dsp:spPr>
        <a:xfrm>
          <a:off x="3214917" y="3286893"/>
          <a:ext cx="1311869" cy="840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D7B7C-643C-4B6D-938E-369E149B0299}">
      <dsp:nvSpPr>
        <dsp:cNvPr id="0" name=""/>
        <dsp:cNvSpPr/>
      </dsp:nvSpPr>
      <dsp:spPr>
        <a:xfrm>
          <a:off x="3360680" y="3425368"/>
          <a:ext cx="1311869" cy="840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IVA: Rebaja del tipo en productos de higiene femenina</a:t>
          </a:r>
        </a:p>
      </dsp:txBody>
      <dsp:txXfrm>
        <a:off x="3385289" y="3449977"/>
        <a:ext cx="1262651" cy="791000"/>
      </dsp:txXfrm>
    </dsp:sp>
    <dsp:sp modelId="{944C8F4A-31C7-468F-8E8A-E13E92C9639A}">
      <dsp:nvSpPr>
        <dsp:cNvPr id="0" name=""/>
        <dsp:cNvSpPr/>
      </dsp:nvSpPr>
      <dsp:spPr>
        <a:xfrm>
          <a:off x="5637026" y="2072320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AD2C5-BFAE-4184-B631-FF22D695A735}">
      <dsp:nvSpPr>
        <dsp:cNvPr id="0" name=""/>
        <dsp:cNvSpPr/>
      </dsp:nvSpPr>
      <dsp:spPr>
        <a:xfrm>
          <a:off x="5782789" y="2210796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Medidas temporales (Ley 38/2022)</a:t>
          </a:r>
        </a:p>
      </dsp:txBody>
      <dsp:txXfrm>
        <a:off x="5807188" y="2235195"/>
        <a:ext cx="1263071" cy="784239"/>
      </dsp:txXfrm>
    </dsp:sp>
    <dsp:sp modelId="{6D9B2639-639A-41F8-B1D9-8482306F9905}">
      <dsp:nvSpPr>
        <dsp:cNvPr id="0" name=""/>
        <dsp:cNvSpPr/>
      </dsp:nvSpPr>
      <dsp:spPr>
        <a:xfrm>
          <a:off x="4818313" y="3286893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780AA-8548-4AEC-92B6-4D6A7A2D46E2}">
      <dsp:nvSpPr>
        <dsp:cNvPr id="0" name=""/>
        <dsp:cNvSpPr/>
      </dsp:nvSpPr>
      <dsp:spPr>
        <a:xfrm>
          <a:off x="4964076" y="3425368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Impuesto temporal a las grandes fortunas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8475" y="3449767"/>
        <a:ext cx="1263071" cy="784239"/>
      </dsp:txXfrm>
    </dsp:sp>
    <dsp:sp modelId="{C433AEE0-9E9E-46CD-821E-3863F6FD7347}">
      <dsp:nvSpPr>
        <dsp:cNvPr id="0" name=""/>
        <dsp:cNvSpPr/>
      </dsp:nvSpPr>
      <dsp:spPr>
        <a:xfrm>
          <a:off x="6421709" y="3286893"/>
          <a:ext cx="1345899" cy="80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46B93-D903-4E06-A915-1269669561B5}">
      <dsp:nvSpPr>
        <dsp:cNvPr id="0" name=""/>
        <dsp:cNvSpPr/>
      </dsp:nvSpPr>
      <dsp:spPr>
        <a:xfrm>
          <a:off x="6567473" y="3425368"/>
          <a:ext cx="1345899" cy="80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Gravámenes temporales al sector energético y entidades financieras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90966" y="3448861"/>
        <a:ext cx="1298913" cy="755137"/>
      </dsp:txXfrm>
    </dsp:sp>
    <dsp:sp modelId="{CB3B3F58-A8E9-49D5-8574-6ED1D68E29F7}">
      <dsp:nvSpPr>
        <dsp:cNvPr id="0" name=""/>
        <dsp:cNvSpPr/>
      </dsp:nvSpPr>
      <dsp:spPr>
        <a:xfrm>
          <a:off x="7240422" y="2072320"/>
          <a:ext cx="1444407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BEE3F-9807-46E6-8B4C-27A85D7A9055}">
      <dsp:nvSpPr>
        <dsp:cNvPr id="0" name=""/>
        <dsp:cNvSpPr/>
      </dsp:nvSpPr>
      <dsp:spPr>
        <a:xfrm>
          <a:off x="7386186" y="2210796"/>
          <a:ext cx="1444407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Fiscalidad medioambiental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10585" y="2235195"/>
        <a:ext cx="1395609" cy="784239"/>
      </dsp:txXfrm>
    </dsp:sp>
    <dsp:sp modelId="{DE512D52-8699-44E4-9134-A0022C10ED0C}">
      <dsp:nvSpPr>
        <dsp:cNvPr id="0" name=""/>
        <dsp:cNvSpPr/>
      </dsp:nvSpPr>
      <dsp:spPr>
        <a:xfrm>
          <a:off x="8976357" y="2072320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A1821-24A2-4F91-B033-E2E1DC37C14B}">
      <dsp:nvSpPr>
        <dsp:cNvPr id="0" name=""/>
        <dsp:cNvSpPr/>
      </dsp:nvSpPr>
      <dsp:spPr>
        <a:xfrm>
          <a:off x="9122120" y="2210796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Medidas de respuesta a la crisis en Ucrania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46519" y="2235195"/>
        <a:ext cx="1263071" cy="784239"/>
      </dsp:txXfrm>
    </dsp:sp>
    <dsp:sp modelId="{76804A33-E5EC-4923-86F7-A241BCF0D0B8}">
      <dsp:nvSpPr>
        <dsp:cNvPr id="0" name=""/>
        <dsp:cNvSpPr/>
      </dsp:nvSpPr>
      <dsp:spPr>
        <a:xfrm>
          <a:off x="8174659" y="3286893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9C247-0CE5-4F4A-A4C4-BF370BA8F7CA}">
      <dsp:nvSpPr>
        <dsp:cNvPr id="0" name=""/>
        <dsp:cNvSpPr/>
      </dsp:nvSpPr>
      <dsp:spPr>
        <a:xfrm>
          <a:off x="8320422" y="3425368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Prórroga de medidas encaminadas a reducir el precio de la energía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44821" y="3449767"/>
        <a:ext cx="1263071" cy="784239"/>
      </dsp:txXfrm>
    </dsp:sp>
    <dsp:sp modelId="{D9F21BD0-BB21-41CA-B143-4B1B128DEF67}">
      <dsp:nvSpPr>
        <dsp:cNvPr id="0" name=""/>
        <dsp:cNvSpPr/>
      </dsp:nvSpPr>
      <dsp:spPr>
        <a:xfrm>
          <a:off x="9778055" y="3286893"/>
          <a:ext cx="1311869" cy="83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E3332-E918-4982-91DC-ECC6BB06025F}">
      <dsp:nvSpPr>
        <dsp:cNvPr id="0" name=""/>
        <dsp:cNvSpPr/>
      </dsp:nvSpPr>
      <dsp:spPr>
        <a:xfrm>
          <a:off x="9923818" y="3425368"/>
          <a:ext cx="1311869" cy="83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Bajada del IVA de alimentos básicos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48217" y="3449767"/>
        <a:ext cx="1263071" cy="784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7E6A8-977E-46C4-8DB1-60F777BBD8BA}">
      <dsp:nvSpPr>
        <dsp:cNvPr id="0" name=""/>
        <dsp:cNvSpPr/>
      </dsp:nvSpPr>
      <dsp:spPr>
        <a:xfrm>
          <a:off x="2848514" y="2829010"/>
          <a:ext cx="2107120" cy="2107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España ha recibido 37.036 millones de euros</a:t>
          </a:r>
          <a:endParaRPr lang="es-E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095" y="3137591"/>
        <a:ext cx="1489958" cy="1489958"/>
      </dsp:txXfrm>
    </dsp:sp>
    <dsp:sp modelId="{F80169DD-81BD-4A9B-BF1B-54D85DB03ED2}">
      <dsp:nvSpPr>
        <dsp:cNvPr id="0" name=""/>
        <dsp:cNvSpPr/>
      </dsp:nvSpPr>
      <dsp:spPr>
        <a:xfrm rot="12900000">
          <a:off x="1206096" y="2364942"/>
          <a:ext cx="1914808" cy="600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6BF7F-D73C-4F3B-8FFE-5A99D06B88B2}">
      <dsp:nvSpPr>
        <dsp:cNvPr id="0" name=""/>
        <dsp:cNvSpPr/>
      </dsp:nvSpPr>
      <dsp:spPr>
        <a:xfrm>
          <a:off x="378358" y="1315357"/>
          <a:ext cx="2001764" cy="1601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Tres desembolsos efectuados entre 2021 y 2023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262" y="1362261"/>
        <a:ext cx="1907956" cy="1507603"/>
      </dsp:txXfrm>
    </dsp:sp>
    <dsp:sp modelId="{00FF63DD-9C5D-44ED-AFE1-9C6475435DBF}">
      <dsp:nvSpPr>
        <dsp:cNvPr id="0" name=""/>
        <dsp:cNvSpPr/>
      </dsp:nvSpPr>
      <dsp:spPr>
        <a:xfrm rot="16200000">
          <a:off x="2944670" y="1459898"/>
          <a:ext cx="1914808" cy="600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F7BBF-E732-4BB3-946C-D2E1584EEB72}">
      <dsp:nvSpPr>
        <dsp:cNvPr id="0" name=""/>
        <dsp:cNvSpPr/>
      </dsp:nvSpPr>
      <dsp:spPr>
        <a:xfrm>
          <a:off x="2901192" y="2052"/>
          <a:ext cx="2001764" cy="1601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Equivalen al 53% del total de 69.528 millones en transferencias no reembolsables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8096" y="48956"/>
        <a:ext cx="1907956" cy="1507603"/>
      </dsp:txXfrm>
    </dsp:sp>
    <dsp:sp modelId="{6C1F137B-0F45-4004-A99F-E4FDEAB3061F}">
      <dsp:nvSpPr>
        <dsp:cNvPr id="0" name=""/>
        <dsp:cNvSpPr/>
      </dsp:nvSpPr>
      <dsp:spPr>
        <a:xfrm rot="19500000">
          <a:off x="4683245" y="2364942"/>
          <a:ext cx="1914808" cy="600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53AA1-65E0-4205-83B5-527DB506D2AC}">
      <dsp:nvSpPr>
        <dsp:cNvPr id="0" name=""/>
        <dsp:cNvSpPr/>
      </dsp:nvSpPr>
      <dsp:spPr>
        <a:xfrm>
          <a:off x="5424027" y="1315357"/>
          <a:ext cx="2001764" cy="1601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CE ha comprobado el cumplimiento de 121 hitos y objetivos, el 30% del total comprometido con Bruselas </a:t>
          </a:r>
          <a:endParaRPr lang="es-E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0931" y="1362261"/>
        <a:ext cx="1907956" cy="1507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58D8C-B325-4019-9051-626C31347B46}">
      <dsp:nvSpPr>
        <dsp:cNvPr id="0" name=""/>
        <dsp:cNvSpPr/>
      </dsp:nvSpPr>
      <dsp:spPr>
        <a:xfrm rot="16200000">
          <a:off x="1073150" y="-1073150"/>
          <a:ext cx="1997075" cy="41433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Compromiso con la estabilidad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presupuestaria y la responsabilidad fiscal, para cumplir con el Pacto de Estabilidad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4143375" cy="1497806"/>
      </dsp:txXfrm>
    </dsp:sp>
    <dsp:sp modelId="{C8EA20C2-0902-44C9-8B43-57D8D3CB4888}">
      <dsp:nvSpPr>
        <dsp:cNvPr id="0" name=""/>
        <dsp:cNvSpPr/>
      </dsp:nvSpPr>
      <dsp:spPr>
        <a:xfrm>
          <a:off x="4143375" y="0"/>
          <a:ext cx="4143375" cy="19970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Política de protección social para </a:t>
          </a:r>
          <a:r>
            <a:rPr lang="es-ES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mitigar los efectos del alza de precios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sobre todo en los colectivos más afectados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3375" y="0"/>
        <a:ext cx="4143375" cy="1497806"/>
      </dsp:txXfrm>
    </dsp:sp>
    <dsp:sp modelId="{612B8FEA-F6FC-4647-BE5C-8FDBE7983465}">
      <dsp:nvSpPr>
        <dsp:cNvPr id="0" name=""/>
        <dsp:cNvSpPr/>
      </dsp:nvSpPr>
      <dsp:spPr>
        <a:xfrm rot="10800000">
          <a:off x="0" y="1997075"/>
          <a:ext cx="4143375" cy="19970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Crecimiento más robusto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innovador y sostenible, buscando la eficiencia económica unida a la justicia social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496343"/>
        <a:ext cx="4143375" cy="1497806"/>
      </dsp:txXfrm>
    </dsp:sp>
    <dsp:sp modelId="{EE7523B8-591A-4C45-9C36-CEE415A8CA2A}">
      <dsp:nvSpPr>
        <dsp:cNvPr id="0" name=""/>
        <dsp:cNvSpPr/>
      </dsp:nvSpPr>
      <dsp:spPr>
        <a:xfrm rot="5400000">
          <a:off x="5216525" y="923924"/>
          <a:ext cx="1997075" cy="41433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Reforzar el Estado del Bienestar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proteger a la mayoría social, especialmente a los más vulnerables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43375" y="2496343"/>
        <a:ext cx="4143375" cy="1497806"/>
      </dsp:txXfrm>
    </dsp:sp>
    <dsp:sp modelId="{5D34C649-533C-4BC3-A8AD-D00559E36A5E}">
      <dsp:nvSpPr>
        <dsp:cNvPr id="0" name=""/>
        <dsp:cNvSpPr/>
      </dsp:nvSpPr>
      <dsp:spPr>
        <a:xfrm>
          <a:off x="2900362" y="1497806"/>
          <a:ext cx="2486025" cy="99853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Diseño de la nueva senda de déficit</a:t>
          </a:r>
          <a:endParaRPr lang="es-E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9107" y="1546551"/>
        <a:ext cx="2388535" cy="90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8403F-D908-4734-A76A-74F308164FDA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74D2-C7AA-4E3A-BC1F-36112E9416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37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C9362-BE29-4E4F-AED3-E5DF3958EE4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81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D2CA2-F6F3-4141-B069-EBBC3FA25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D557C-E46B-3945-87CD-6B6E1C885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F4A47-B968-494C-AD4B-1D2977D9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2CE-12C4-48E2-97F7-11EB48062383}" type="datetime1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A15CC-4349-B446-BFF0-806B78EB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CAFA6-9097-894A-893B-39000CCB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9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230F0-A648-D446-847E-D12B0B13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39E3DD-B856-014F-A386-5823A3BCB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82102-F128-FB47-AB64-F738B741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8CB-8542-4B69-93CD-4A07B1D33495}" type="datetime1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333E6-6C9E-D647-A589-469395DD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8EFD0-FD16-7246-BDDA-C4DC29E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39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AD3FC1-40FC-2841-B4F2-A23C3CA54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4642D1-69D9-0948-8BEA-241645F55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E76CA-9A89-2949-B204-2A79F3C9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739-6D1E-44BE-9568-2BA9D3D07F86}" type="datetime1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356B3-8527-CB4E-9FD7-8FA508E1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F2648-6E95-F346-9F63-4D040509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2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4A6BF-54E2-F749-BA84-21903387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63854-1F5C-0941-B946-8F2123FC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5F7CE7-DE47-0B45-A22A-8495AD5D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D277-B9FE-4DB3-85D2-9AEC9CA9D5FA}" type="datetime1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3BF-AC8E-9E4C-9F03-96DCA7FF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5E8DDE-47F9-5F4C-96F6-47EDC1FB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4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EF526-57F9-6147-9A91-AE0F497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EB5EF-5512-8947-ABFD-1E2697E2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E39EC-33F6-834E-A952-9382B7D6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9B68-1D3C-4707-8397-879F3F8D5892}" type="datetime1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AB3DDD-27F3-FA48-9A0E-51CC4576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0CA6F-5776-B349-AE2D-F8577348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54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C317E-587F-6642-BD27-DC215F07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1B4BF-61AF-4A41-9765-B93D99FCB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246571-204A-E94E-B790-596B6DB26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406F0F-BB28-3F4F-99D2-ECDB9C85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260A-4C52-4431-881E-560FE0D57363}" type="datetime1">
              <a:rPr lang="es-ES" smtClean="0"/>
              <a:t>28/04/2023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340455-5917-1847-B657-B2BACAD9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AEBE5B-6E07-7F41-B743-0A9C344A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01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2594C-FB13-604A-8782-B81DDCC1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17A54-BCEE-0B41-98CB-27A962E74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BF144C-640F-9245-8D39-84FFE9EC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7B285A-AFE2-0443-922B-EB6E82D92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06D362-36D1-D549-8AAA-4D5ACB864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78DD00-2324-B444-A17A-6F6AF20A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86ED-98F7-4E0A-8A16-96EF8BFBB880}" type="datetime1">
              <a:rPr lang="es-ES" smtClean="0"/>
              <a:t>28/04/2023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D6F889-AA76-3E40-9C7C-6A6C3D75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3E3727-C9EF-AB48-AED5-C34AF506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11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05D44-3680-684D-B8D2-AEA1CE9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3E608-DA0D-5046-8779-7C1574CF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A454-E577-49FA-B334-6A19612E6CEB}" type="datetime1">
              <a:rPr lang="es-ES" smtClean="0"/>
              <a:t>28/04/2023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5CBD27-7F84-4A4E-98AF-9B6A0F7D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84145F-6E35-1C4D-9363-CEB4864A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13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07EC45-4134-5742-9D53-64A9451D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B758-C06A-4A1F-95BB-273A38F29397}" type="datetime1">
              <a:rPr lang="es-ES" smtClean="0"/>
              <a:t>28/04/2023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626866-912A-154A-BFBD-0FC240BC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600E11-E8BF-CD42-9396-968D1820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9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18F5C-2A5D-1846-8FE9-4E2444B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B1D47D-2935-024A-BD83-E9C8E93E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5D9299-559B-DF42-89C7-C814B2224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DE1076-F24B-4240-843A-A8D986E0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6B0D-8C7B-4966-A4A2-A57A22C7A74E}" type="datetime1">
              <a:rPr lang="es-ES" smtClean="0"/>
              <a:t>28/04/2023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704E23-CEE7-EF48-A10C-0CD62BA5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074EA-4AD1-4948-8BB0-A6A9A903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EE8B0-F05F-3846-9F22-31EC3919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C7597D-1AE3-9F42-A50D-4D5B20DBB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53B907-852D-454F-939E-85A23BE33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BBFE7A-2E69-CE40-A6BE-625B2A6E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8A82-C0BE-4213-A699-7D2955769628}" type="datetime1">
              <a:rPr lang="es-ES" smtClean="0"/>
              <a:t>28/04/2023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129E04-5C5E-E044-B8DC-0869B3DC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3E50C3-4BD5-104C-80BF-3C5E5AF6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02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B8753-6F34-394C-B4A4-DB823004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6C497-C1ED-7045-B244-B1D94BBB3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F7081-D87F-864C-A8D7-73DDA5B8E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7ED3-1F39-4C2C-840C-DCF354799534}" type="datetime1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32D97-0FFF-9741-BBCA-882FAFD88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CBC9D-D036-9844-B990-1CF1ECA51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63221" y="2321195"/>
            <a:ext cx="8862654" cy="16927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PROGRAMA DE ESTABILIDAD 2023-2026</a:t>
            </a:r>
            <a:endParaRPr lang="es-ES" sz="2167" b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lvl="0" algn="ctr"/>
            <a:r>
              <a:rPr lang="es-ES" sz="2400" b="1" dirty="0" smtClean="0">
                <a:solidFill>
                  <a:srgbClr val="0070C0"/>
                </a:solidFill>
                <a:latin typeface="Arial"/>
                <a:cs typeface="Arial"/>
              </a:rPr>
              <a:t>28 </a:t>
            </a:r>
            <a:r>
              <a:rPr lang="es-ES" sz="2400" b="1" dirty="0">
                <a:solidFill>
                  <a:srgbClr val="0070C0"/>
                </a:solidFill>
                <a:latin typeface="Arial"/>
                <a:cs typeface="Arial"/>
              </a:rPr>
              <a:t>de </a:t>
            </a:r>
            <a:r>
              <a:rPr lang="es-ES" sz="2400" b="1" dirty="0" smtClean="0">
                <a:solidFill>
                  <a:srgbClr val="0070C0"/>
                </a:solidFill>
                <a:latin typeface="Arial"/>
                <a:cs typeface="Arial"/>
              </a:rPr>
              <a:t>abril </a:t>
            </a:r>
            <a:r>
              <a:rPr lang="es-ES" sz="2400" b="1" dirty="0">
                <a:solidFill>
                  <a:srgbClr val="0070C0"/>
                </a:solidFill>
                <a:latin typeface="Arial"/>
                <a:cs typeface="Arial"/>
              </a:rPr>
              <a:t>de 2023</a:t>
            </a:r>
          </a:p>
        </p:txBody>
      </p:sp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91886" y="1130060"/>
            <a:ext cx="11299372" cy="4924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noProof="0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la reducción del déficit a pesar de la pandemia y la guerra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60798" y="5977232"/>
            <a:ext cx="644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impacto de la inflación en los ingresos sólo aportó 5 puntos a ese aumento de recursos</a:t>
            </a:r>
            <a:endParaRPr lang="es-ES" sz="2000" dirty="0"/>
          </a:p>
        </p:txBody>
      </p:sp>
      <p:sp>
        <p:nvSpPr>
          <p:cNvPr id="3" name="Elipse 2"/>
          <p:cNvSpPr/>
          <p:nvPr/>
        </p:nvSpPr>
        <p:spPr>
          <a:xfrm>
            <a:off x="6441441" y="2095297"/>
            <a:ext cx="2989398" cy="142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Positiva evolución del empleo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889760" y="2110051"/>
            <a:ext cx="3001101" cy="14138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Sólido crecimiento económico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2760799" y="3677941"/>
            <a:ext cx="1242242" cy="797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7300775" y="3677941"/>
            <a:ext cx="1253945" cy="797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266463" y="4666950"/>
            <a:ext cx="891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Ambos elementos contribuyeron a un incremento de los ingresos tributarios en 2022 del 14,4% en términos de caja</a:t>
            </a:r>
            <a:endParaRPr lang="es-ES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9408" y="817069"/>
            <a:ext cx="10450829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4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fiscales coordinadas con la UE en </a:t>
            </a:r>
            <a:r>
              <a:rPr lang="es-ES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 relacionados con las transacciones financieras, la economía digital y la fiscalidad </a:t>
            </a:r>
            <a:r>
              <a:rPr lang="es-ES" sz="24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18425482"/>
              </p:ext>
            </p:extLst>
          </p:nvPr>
        </p:nvGraphicFramePr>
        <p:xfrm>
          <a:off x="262386" y="935063"/>
          <a:ext cx="11243813" cy="512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2113421" y="5864972"/>
            <a:ext cx="811642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previsión es que los ingresos por impuestos aumenten en los próximos años por encima de las previsiones de inflación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971423"/>
              </p:ext>
            </p:extLst>
          </p:nvPr>
        </p:nvGraphicFramePr>
        <p:xfrm>
          <a:off x="1607320" y="1853565"/>
          <a:ext cx="8728075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98408" y="828357"/>
            <a:ext cx="11698952" cy="4924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crecimiento del</a:t>
            </a:r>
            <a:r>
              <a:rPr kumimoji="0" lang="es-ES" sz="26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PIB y del emple</a:t>
            </a:r>
            <a:r>
              <a:rPr lang="es-ES" sz="26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explican la mejora de la recaudación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83278" y="5721349"/>
            <a:ext cx="737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previsible menor crecimiento del IPC en 2023 y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 siguientes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supone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factor de riesgo para los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45720" y="6125517"/>
            <a:ext cx="9684229" cy="46166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2024 SE DESACTIVARÁ LA CLÁUSULA DE SALVAGUARDA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04900" y="1505359"/>
            <a:ext cx="958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Siguiendo las recomendaciones de Bruselas, el Gobierno </a:t>
            </a: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es-ES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España ha </a:t>
            </a: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diseñado una estrategia fiscal encaminada a lograr situaciones fiscales prudentes a medio plazo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83278" y="2308303"/>
            <a:ext cx="2406288" cy="169517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Equilibrio entre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sostenibilidad de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finanzas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ayuda a vulnerables y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económico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34943" y="2285983"/>
            <a:ext cx="2404800" cy="1695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computable primario neto crecería por debajo o en el entorno del PIB potencial nominal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83278" y="4133263"/>
            <a:ext cx="2406288" cy="1695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déficit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primario se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reduce al -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0,4% en 2024 y encamina la situación a un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superávit primario del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0,4%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434943" y="4110929"/>
            <a:ext cx="2404800" cy="1695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proyecciones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fiscales permiten asegurar una senda descendente de la ratio de deuda sobre el PIB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58793" y="792901"/>
            <a:ext cx="8022087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Estrategia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fiscal en la línea de Bruselas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281941" y="4744940"/>
            <a:ext cx="2062800" cy="181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Mejora en la calidad y eficiencia de las finanzas públicas</a:t>
            </a:r>
          </a:p>
        </p:txBody>
      </p:sp>
      <p:sp>
        <p:nvSpPr>
          <p:cNvPr id="16" name="Elipse 15"/>
          <p:cNvSpPr/>
          <p:nvPr/>
        </p:nvSpPr>
        <p:spPr>
          <a:xfrm>
            <a:off x="4776128" y="1515520"/>
            <a:ext cx="2092032" cy="1878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Medidas discrecionales de ingresos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ámbito tributario y de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pensiones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270109" y="2660743"/>
            <a:ext cx="2062800" cy="181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 de la crisis de precios y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recuperación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 poder adquisitivo</a:t>
            </a:r>
          </a:p>
        </p:txBody>
      </p:sp>
      <p:sp>
        <p:nvSpPr>
          <p:cNvPr id="18" name="Elipse 17"/>
          <p:cNvSpPr/>
          <p:nvPr/>
        </p:nvSpPr>
        <p:spPr>
          <a:xfrm>
            <a:off x="3305471" y="4811696"/>
            <a:ext cx="2062800" cy="181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 de reformas e inversiones del Plan de Recuperación</a:t>
            </a:r>
          </a:p>
        </p:txBody>
      </p:sp>
      <p:sp>
        <p:nvSpPr>
          <p:cNvPr id="19" name="Elipse 18"/>
          <p:cNvSpPr/>
          <p:nvPr/>
        </p:nvSpPr>
        <p:spPr>
          <a:xfrm>
            <a:off x="2283278" y="2744713"/>
            <a:ext cx="2062800" cy="181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Carácter estructural y permanente de la buena recaudación tributaria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690802" y="3401123"/>
            <a:ext cx="2277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Siguiendo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'Orientaciones de Política Fiscal para 2024' de la Comisión Europea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61126" y="814955"/>
            <a:ext cx="952203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8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</a:t>
            </a:r>
            <a:r>
              <a:rPr lang="es-ES" sz="28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reducir la ratio de deuda sobre el PIB</a:t>
            </a:r>
          </a:p>
        </p:txBody>
      </p:sp>
    </p:spTree>
    <p:extLst>
      <p:ext uri="{BB962C8B-B14F-4D97-AF65-F5344CB8AC3E}">
        <p14:creationId xmlns:p14="http://schemas.microsoft.com/office/powerpoint/2010/main" val="772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0663" y="948402"/>
            <a:ext cx="1105244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España, país más avanzado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UE en implementar el PRTR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7483049"/>
              </p:ext>
            </p:extLst>
          </p:nvPr>
        </p:nvGraphicFramePr>
        <p:xfrm>
          <a:off x="2024485" y="1822026"/>
          <a:ext cx="7804150" cy="493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766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74297"/>
              </p:ext>
            </p:extLst>
          </p:nvPr>
        </p:nvGraphicFramePr>
        <p:xfrm>
          <a:off x="3586480" y="1347449"/>
          <a:ext cx="5623560" cy="5280653"/>
        </p:xfrm>
        <a:graphic>
          <a:graphicData uri="http://schemas.openxmlformats.org/drawingml/2006/table">
            <a:tbl>
              <a:tblPr/>
              <a:tblGrid>
                <a:gridCol w="2396029">
                  <a:extLst>
                    <a:ext uri="{9D8B030D-6E8A-4147-A177-3AD203B41FA5}">
                      <a16:colId xmlns:a16="http://schemas.microsoft.com/office/drawing/2014/main" val="4293514468"/>
                    </a:ext>
                  </a:extLst>
                </a:gridCol>
                <a:gridCol w="875263">
                  <a:extLst>
                    <a:ext uri="{9D8B030D-6E8A-4147-A177-3AD203B41FA5}">
                      <a16:colId xmlns:a16="http://schemas.microsoft.com/office/drawing/2014/main" val="1374292718"/>
                    </a:ext>
                  </a:extLst>
                </a:gridCol>
                <a:gridCol w="875263">
                  <a:extLst>
                    <a:ext uri="{9D8B030D-6E8A-4147-A177-3AD203B41FA5}">
                      <a16:colId xmlns:a16="http://schemas.microsoft.com/office/drawing/2014/main" val="452180282"/>
                    </a:ext>
                  </a:extLst>
                </a:gridCol>
                <a:gridCol w="1477005">
                  <a:extLst>
                    <a:ext uri="{9D8B030D-6E8A-4147-A177-3AD203B41FA5}">
                      <a16:colId xmlns:a16="http://schemas.microsoft.com/office/drawing/2014/main" val="2272703623"/>
                    </a:ext>
                  </a:extLst>
                </a:gridCol>
              </a:tblGrid>
              <a:tr h="6093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Importes en millones 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ACUMULADO 2021+2022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695083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6419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CCAA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(OBLIGACIONES RECONOCIDAS) (1)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5622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921681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PAIS VASCO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65727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CATALUÑA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1.471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285223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GALICIA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39116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ANDALUCIA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3.176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91501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PRINCIPADO DE ASTURIAS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6513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CANTABRIA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22987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RIOJA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62950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DE MURCIA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8566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COMUNIDAD VALENCIANA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574714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ARAGON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83755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CASTILLA-LA MANCHA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484334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CANARIAS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22142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NAVARRA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059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EXTREMADURA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05727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ISLAS BALEARES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84554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COMUNIDAD DE MADRID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46981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CASTILLA Y LEON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6433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CEUTA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3135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MELILLA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53852"/>
                  </a:ext>
                </a:extLst>
              </a:tr>
              <a:tr h="2031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9.986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9.479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19.465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929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390562" y="5081808"/>
            <a:ext cx="269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(1) Incluye todas las transferencias realizadas por el sector público estatal: las del sector limitativo (Ministerios y OOAA, extraídas del sistema presupuestario CINCONET) y las del sector estimativo (en este caso, IDAE y Fondo Nacional de Eficiencia Energética (FNEE</a:t>
            </a:r>
            <a:r>
              <a:rPr lang="es-E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9440" y="755014"/>
            <a:ext cx="1105244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Créditos del PRTR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transferidos desde los PGE a las CCAA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09800" y="1130060"/>
            <a:ext cx="8820149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3388" algn="just">
              <a:buClr>
                <a:schemeClr val="accent1">
                  <a:lumMod val="50000"/>
                </a:schemeClr>
              </a:buClr>
              <a:buSzPct val="100000"/>
              <a:tabLst>
                <a:tab pos="335005" algn="l"/>
              </a:tabLst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Combinación de elementos para un crecimiento robusto y que permita la responsabilidad fiscal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10981752"/>
              </p:ext>
            </p:extLst>
          </p:nvPr>
        </p:nvGraphicFramePr>
        <p:xfrm>
          <a:off x="2371725" y="2362200"/>
          <a:ext cx="8286750" cy="399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014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63221" y="2321195"/>
            <a:ext cx="8862654" cy="16927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PROGRAMA DE ESTABILIDAD 2023-2026</a:t>
            </a:r>
            <a:endParaRPr lang="es-ES" sz="2167" b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lvl="0" algn="ctr"/>
            <a:r>
              <a:rPr lang="es-ES" sz="2400" b="1" dirty="0" smtClean="0">
                <a:solidFill>
                  <a:srgbClr val="0070C0"/>
                </a:solidFill>
                <a:latin typeface="Arial"/>
                <a:cs typeface="Arial"/>
              </a:rPr>
              <a:t>28 </a:t>
            </a:r>
            <a:r>
              <a:rPr lang="es-ES" sz="2400" b="1" dirty="0">
                <a:solidFill>
                  <a:srgbClr val="0070C0"/>
                </a:solidFill>
                <a:latin typeface="Arial"/>
                <a:cs typeface="Arial"/>
              </a:rPr>
              <a:t>de </a:t>
            </a:r>
            <a:r>
              <a:rPr lang="es-ES" sz="2400" b="1" dirty="0" smtClean="0">
                <a:solidFill>
                  <a:srgbClr val="0070C0"/>
                </a:solidFill>
                <a:latin typeface="Arial"/>
                <a:cs typeface="Arial"/>
              </a:rPr>
              <a:t>abril </a:t>
            </a:r>
            <a:r>
              <a:rPr lang="es-ES" sz="2400" b="1" dirty="0">
                <a:solidFill>
                  <a:srgbClr val="0070C0"/>
                </a:solidFill>
                <a:latin typeface="Arial"/>
                <a:cs typeface="Arial"/>
              </a:rPr>
              <a:t>de 2023</a:t>
            </a:r>
          </a:p>
        </p:txBody>
      </p:sp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850010" y="2187898"/>
            <a:ext cx="2446118" cy="23848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-82.946 M</a:t>
            </a:r>
            <a:r>
              <a:rPr lang="es-E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algn="ctr"/>
            <a:endParaRPr lang="es-ES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-6,9%*  PIB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4791742" y="2998458"/>
            <a:ext cx="2683871" cy="59079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71633" y="49123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ES" sz="2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117789" y="49123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s-ES" sz="2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ángulo isósceles 13"/>
          <p:cNvSpPr/>
          <p:nvPr/>
        </p:nvSpPr>
        <p:spPr>
          <a:xfrm rot="10800000">
            <a:off x="5409208" y="2428971"/>
            <a:ext cx="399537" cy="36995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08745" y="2378358"/>
            <a:ext cx="186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2,07 </a:t>
            </a:r>
            <a:r>
              <a:rPr lang="es-ES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PIB</a:t>
            </a:r>
          </a:p>
        </p:txBody>
      </p:sp>
      <p:sp>
        <p:nvSpPr>
          <p:cNvPr id="17" name="Elipse 16"/>
          <p:cNvSpPr/>
          <p:nvPr/>
        </p:nvSpPr>
        <p:spPr>
          <a:xfrm>
            <a:off x="7991563" y="2187897"/>
            <a:ext cx="2446118" cy="23848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-63.776 M€</a:t>
            </a:r>
          </a:p>
          <a:p>
            <a:pPr algn="ctr"/>
            <a:endParaRPr lang="es-ES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-4,8%* </a:t>
            </a:r>
            <a:r>
              <a:rPr lang="es-E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</a:t>
            </a:r>
          </a:p>
        </p:txBody>
      </p:sp>
      <p:sp>
        <p:nvSpPr>
          <p:cNvPr id="18" name="Triángulo isósceles 17"/>
          <p:cNvSpPr/>
          <p:nvPr/>
        </p:nvSpPr>
        <p:spPr>
          <a:xfrm rot="10800000">
            <a:off x="5409208" y="3740296"/>
            <a:ext cx="399537" cy="36995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808745" y="3689683"/>
            <a:ext cx="186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-23,1%</a:t>
            </a:r>
            <a:endParaRPr lang="es-ES" sz="2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58490" y="5513545"/>
            <a:ext cx="7362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Incluyendo</a:t>
            </a:r>
            <a:r>
              <a:rPr lang="es-E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ayuda financiera</a:t>
            </a:r>
            <a:endParaRPr lang="es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81126" y="5948413"/>
            <a:ext cx="1060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DÉFICIT MEJORA EN DOS DÉCIMAS LAS PREVISIONES REMITIDAS A BRUSELAS</a:t>
            </a:r>
            <a:endParaRPr lang="es-ES" sz="20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540042" y="1130060"/>
            <a:ext cx="8954011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3388" algn="just">
              <a:buClr>
                <a:schemeClr val="accent1">
                  <a:lumMod val="50000"/>
                </a:schemeClr>
              </a:buClr>
              <a:buSzPct val="100000"/>
              <a:tabLst>
                <a:tab pos="335005" algn="l"/>
              </a:tabLst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registró en 2022 un déficit público del 4,8%</a:t>
            </a:r>
          </a:p>
        </p:txBody>
      </p:sp>
    </p:spTree>
    <p:extLst>
      <p:ext uri="{BB962C8B-B14F-4D97-AF65-F5344CB8AC3E}">
        <p14:creationId xmlns:p14="http://schemas.microsoft.com/office/powerpoint/2010/main" val="10769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45720" y="6125517"/>
            <a:ext cx="9684229" cy="46166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tasas de referencia </a:t>
            </a:r>
            <a:r>
              <a:rPr lang="es-ES" sz="2400" b="1" noProof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 mejorado en los tres últimos años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692071"/>
              </p:ext>
            </p:extLst>
          </p:nvPr>
        </p:nvGraphicFramePr>
        <p:xfrm>
          <a:off x="1266463" y="1643154"/>
          <a:ext cx="7311600" cy="369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018905" y="5283338"/>
            <a:ext cx="3134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El déficit previsto es el empleado para 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techo de gasto y para las tasas de referencia de los PGE de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cada año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, salvo en 2020 que se utiliza la previsión del Programa de Estabilidad de abril de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ese año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iángulo isósceles 6"/>
          <p:cNvSpPr/>
          <p:nvPr/>
        </p:nvSpPr>
        <p:spPr>
          <a:xfrm rot="10800000">
            <a:off x="6509686" y="4294007"/>
            <a:ext cx="529391" cy="4798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942826" y="4294007"/>
            <a:ext cx="10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-5,3 pp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551270" y="2858468"/>
            <a:ext cx="242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2020 el déficit se ha reducido en 49.500 millones de euros</a:t>
            </a:r>
            <a:endParaRPr lang="es-E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8711886" y="3144981"/>
            <a:ext cx="664945" cy="59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266463" y="881651"/>
            <a:ext cx="952518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4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DEL DÉFICIT EN MÁS DE LA MITAD EN </a:t>
            </a:r>
            <a:r>
              <a:rPr lang="es-ES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s-ES" sz="24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endParaRPr lang="es-ES" sz="24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8640" y="1110017"/>
            <a:ext cx="11318240" cy="5078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7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cumplirá el Pacto de Estabilidad un año antes de lo </a:t>
            </a:r>
            <a:r>
              <a:rPr lang="es-ES" sz="27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previsto</a:t>
            </a:r>
            <a:endParaRPr lang="es-ES" sz="27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030277463"/>
              </p:ext>
            </p:extLst>
          </p:nvPr>
        </p:nvGraphicFramePr>
        <p:xfrm>
          <a:off x="900973" y="2119010"/>
          <a:ext cx="5755640" cy="305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794000" y="5479186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6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déficit se situará en el 3% ya en 2024</a:t>
            </a:r>
            <a:endParaRPr lang="es-ES" sz="2600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338242" y="3106503"/>
            <a:ext cx="4253683" cy="107721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 de las finanzas públicas</a:t>
            </a:r>
            <a:endParaRPr lang="es-E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07440" y="1021743"/>
            <a:ext cx="1005840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déficit sigue una senda descendente gradual y decidida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576630"/>
              </p:ext>
            </p:extLst>
          </p:nvPr>
        </p:nvGraphicFramePr>
        <p:xfrm>
          <a:off x="1960880" y="1959865"/>
          <a:ext cx="8097520" cy="408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06880" y="6356350"/>
            <a:ext cx="9323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establecido una </a:t>
            </a:r>
            <a:r>
              <a:rPr lang="es-ES" sz="22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fiscal REALISTA </a:t>
            </a:r>
            <a:r>
              <a:rPr lang="es-ES" sz="2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2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PRUDENTE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523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25766"/>
              </p:ext>
            </p:extLst>
          </p:nvPr>
        </p:nvGraphicFramePr>
        <p:xfrm>
          <a:off x="1841740" y="2486927"/>
          <a:ext cx="9074989" cy="350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132">
                  <a:extLst>
                    <a:ext uri="{9D8B030D-6E8A-4147-A177-3AD203B41FA5}">
                      <a16:colId xmlns:a16="http://schemas.microsoft.com/office/drawing/2014/main" val="743152112"/>
                    </a:ext>
                  </a:extLst>
                </a:gridCol>
                <a:gridCol w="908222">
                  <a:extLst>
                    <a:ext uri="{9D8B030D-6E8A-4147-A177-3AD203B41FA5}">
                      <a16:colId xmlns:a16="http://schemas.microsoft.com/office/drawing/2014/main" val="2986299751"/>
                    </a:ext>
                  </a:extLst>
                </a:gridCol>
                <a:gridCol w="918092">
                  <a:extLst>
                    <a:ext uri="{9D8B030D-6E8A-4147-A177-3AD203B41FA5}">
                      <a16:colId xmlns:a16="http://schemas.microsoft.com/office/drawing/2014/main" val="89272029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980772082"/>
                    </a:ext>
                  </a:extLst>
                </a:gridCol>
                <a:gridCol w="953404">
                  <a:extLst>
                    <a:ext uri="{9D8B030D-6E8A-4147-A177-3AD203B41FA5}">
                      <a16:colId xmlns:a16="http://schemas.microsoft.com/office/drawing/2014/main" val="1718948452"/>
                    </a:ext>
                  </a:extLst>
                </a:gridCol>
                <a:gridCol w="965174">
                  <a:extLst>
                    <a:ext uri="{9D8B030D-6E8A-4147-A177-3AD203B41FA5}">
                      <a16:colId xmlns:a16="http://schemas.microsoft.com/office/drawing/2014/main" val="2201965829"/>
                    </a:ext>
                  </a:extLst>
                </a:gridCol>
                <a:gridCol w="894552">
                  <a:extLst>
                    <a:ext uri="{9D8B030D-6E8A-4147-A177-3AD203B41FA5}">
                      <a16:colId xmlns:a16="http://schemas.microsoft.com/office/drawing/2014/main" val="451565750"/>
                    </a:ext>
                  </a:extLst>
                </a:gridCol>
                <a:gridCol w="894552">
                  <a:extLst>
                    <a:ext uri="{9D8B030D-6E8A-4147-A177-3AD203B41FA5}">
                      <a16:colId xmlns:a16="http://schemas.microsoft.com/office/drawing/2014/main" val="1898860924"/>
                    </a:ext>
                  </a:extLst>
                </a:gridCol>
              </a:tblGrid>
              <a:tr h="455807">
                <a:tc>
                  <a:txBody>
                    <a:bodyPr/>
                    <a:lstStyle/>
                    <a:p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18057"/>
                  </a:ext>
                </a:extLst>
              </a:tr>
              <a:tr h="649040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Central</a:t>
                      </a:r>
                      <a:endParaRPr lang="es-ES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-7,7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567408"/>
                  </a:ext>
                </a:extLst>
              </a:tr>
              <a:tr h="649040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Comunidades Autónomas</a:t>
                      </a:r>
                      <a:endParaRPr lang="es-ES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436214"/>
                  </a:ext>
                </a:extLst>
              </a:tr>
              <a:tr h="649040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Corporaciones Locales</a:t>
                      </a:r>
                      <a:endParaRPr lang="es-ES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693493"/>
                  </a:ext>
                </a:extLst>
              </a:tr>
              <a:tr h="455807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Social</a:t>
                      </a:r>
                      <a:endParaRPr lang="es-ES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064675"/>
                  </a:ext>
                </a:extLst>
              </a:tr>
              <a:tr h="649040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ADMINISTRACIONES PÚBLICAS</a:t>
                      </a:r>
                      <a:endParaRPr lang="es-E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-10,1</a:t>
                      </a:r>
                      <a:endParaRPr lang="es-E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-6,9</a:t>
                      </a:r>
                      <a:endParaRPr lang="es-E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</a:t>
                      </a:r>
                      <a:endParaRPr lang="es-E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</a:t>
                      </a:r>
                      <a:endParaRPr lang="es-E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</a:t>
                      </a:r>
                      <a:endParaRPr lang="es-E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-2,7</a:t>
                      </a:r>
                      <a:endParaRPr lang="es-E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</a:t>
                      </a:r>
                      <a:endParaRPr lang="es-E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47863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1841740" y="1133055"/>
            <a:ext cx="9074989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Compromiso con la estabilidad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presupuestaria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841740" y="2017924"/>
            <a:ext cx="90749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PREVISIONES POR SUBSECTORES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05076" y="947457"/>
            <a:ext cx="852487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8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nueva senda da más margen a CCAA y EELL</a:t>
            </a:r>
            <a:endParaRPr lang="es-ES" sz="28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81654"/>
              </p:ext>
            </p:extLst>
          </p:nvPr>
        </p:nvGraphicFramePr>
        <p:xfrm>
          <a:off x="699408" y="1915214"/>
          <a:ext cx="10557872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386571348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136802258"/>
                    </a:ext>
                  </a:extLst>
                </a:gridCol>
                <a:gridCol w="1444352">
                  <a:extLst>
                    <a:ext uri="{9D8B030D-6E8A-4147-A177-3AD203B41FA5}">
                      <a16:colId xmlns:a16="http://schemas.microsoft.com/office/drawing/2014/main" val="3214687527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922515927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2836156258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1137599972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174843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9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Estabilidad Anterior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Estabilidad Actual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Estabilidad</a:t>
                      </a:r>
                      <a:r>
                        <a:rPr lang="es-E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Anterior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Estabilidad Actual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Estabilidad Anterior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Estabilidad Actual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Central</a:t>
                      </a:r>
                      <a:endParaRPr lang="es-ES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-3,4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-3,6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-3,2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6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Comunidades</a:t>
                      </a:r>
                      <a:r>
                        <a:rPr lang="es-ES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Autónomas</a:t>
                      </a:r>
                      <a:endParaRPr lang="es-ES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58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 Locales</a:t>
                      </a:r>
                      <a:endParaRPr lang="es-ES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22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Fondos de la </a:t>
                      </a:r>
                    </a:p>
                    <a:p>
                      <a:r>
                        <a:rPr lang="es-ES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</a:t>
                      </a:r>
                      <a:r>
                        <a:rPr lang="es-ES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</a:t>
                      </a:r>
                      <a:endParaRPr lang="es-ES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es-ES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50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</a:t>
                      </a:r>
                      <a:endParaRPr lang="es-E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</a:t>
                      </a:r>
                      <a:endParaRPr lang="es-E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-3,3</a:t>
                      </a:r>
                      <a:endParaRPr lang="es-E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</a:t>
                      </a:r>
                      <a:endParaRPr lang="es-E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</a:t>
                      </a:r>
                      <a:endParaRPr lang="es-E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-2,7</a:t>
                      </a:r>
                      <a:endParaRPr lang="es-E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4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9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48390561"/>
              </p:ext>
            </p:extLst>
          </p:nvPr>
        </p:nvGraphicFramePr>
        <p:xfrm>
          <a:off x="398350" y="1534160"/>
          <a:ext cx="11309228" cy="41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98350" y="824229"/>
            <a:ext cx="11309229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35.000 millones frente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 alza de precios por la guerra de Ucrania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60012" y="5894685"/>
            <a:ext cx="990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a las familias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trabajadores y empresas más afectadas por la crisis energética </a:t>
            </a:r>
            <a:endParaRPr lang="es-E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</a:t>
            </a:r>
            <a:r>
              <a:rPr lang="es-ES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inflación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agosto,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española está por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debajo de la media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  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53" y="6356350"/>
            <a:ext cx="1134110" cy="4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283278" y="-2650"/>
            <a:ext cx="8746671" cy="688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Estabilidad 2023-2026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48343" y="824050"/>
            <a:ext cx="11596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impacto </a:t>
            </a:r>
            <a:r>
              <a:rPr kumimoji="0" lang="es-E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las medidas </a:t>
            </a:r>
            <a:r>
              <a:rPr kumimoji="0" lang="es-E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 </a:t>
            </a:r>
            <a:r>
              <a:rPr kumimoji="0" lang="es-E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Gobierno para mitigar </a:t>
            </a:r>
            <a:r>
              <a:rPr kumimoji="0" lang="es-E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s-E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alza de los precios </a:t>
            </a:r>
            <a:r>
              <a:rPr kumimoji="0" lang="es-E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muy superior al efecto de la inflación sobre la recaudación</a:t>
            </a:r>
            <a:endParaRPr kumimoji="0" lang="es-ES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45720" y="5535259"/>
            <a:ext cx="10397101" cy="76944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 déficit del 4,8% en 2022, hay 1,7 puntos porcentuales que corresponden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las medidas adoptadas</a:t>
            </a:r>
            <a:r>
              <a:rPr kumimoji="0" lang="es-ES" sz="22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paliar la crisis inflacionista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69856" y="2213805"/>
            <a:ext cx="5953888" cy="92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Medidas anticrisis aprobadas por el Gobierno: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35.000 MILLONES </a:t>
            </a:r>
            <a:b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(no incluye los 10.000 millones en avales)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45719" y="3490397"/>
            <a:ext cx="2681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Medidas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Rebajas fiscales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Bonificaciones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Subvenciones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4320470" y="3928552"/>
            <a:ext cx="698721" cy="47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234871" y="3722853"/>
            <a:ext cx="2174894" cy="92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22.217 millones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impacto en 2022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7702813" y="3928552"/>
            <a:ext cx="698721" cy="47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613339" y="3553167"/>
            <a:ext cx="3129482" cy="147732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 cifra supone el doble de los ingresos obtenidos por el Estado derivados del efecto de la inflación sobre la recaudación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807939A20A3C49B0AC439591BD3D31" ma:contentTypeVersion="1" ma:contentTypeDescription="Crear nuevo documento." ma:contentTypeScope="" ma:versionID="b9d83ba72187324faf069ffc8026098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A61539-A875-4A72-9CBE-55ED33B6ECE8}"/>
</file>

<file path=customXml/itemProps2.xml><?xml version="1.0" encoding="utf-8"?>
<ds:datastoreItem xmlns:ds="http://schemas.openxmlformats.org/officeDocument/2006/customXml" ds:itemID="{B942D51B-B3A6-424D-82E9-C1128819B89A}"/>
</file>

<file path=customXml/itemProps3.xml><?xml version="1.0" encoding="utf-8"?>
<ds:datastoreItem xmlns:ds="http://schemas.openxmlformats.org/officeDocument/2006/customXml" ds:itemID="{4C7B00C3-7ADB-4608-8F4D-BE960522AB25}"/>
</file>

<file path=docProps/app.xml><?xml version="1.0" encoding="utf-8"?>
<Properties xmlns="http://schemas.openxmlformats.org/officeDocument/2006/extended-properties" xmlns:vt="http://schemas.openxmlformats.org/officeDocument/2006/docPropsVTypes">
  <TotalTime>10961</TotalTime>
  <Words>1535</Words>
  <Application>Microsoft Office PowerPoint</Application>
  <PresentationFormat>Panorámica</PresentationFormat>
  <Paragraphs>340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ALC05SCCM02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Tejera Migens, María</dc:creator>
  <cp:lastModifiedBy>Valera Jimenez, David</cp:lastModifiedBy>
  <cp:revision>130</cp:revision>
  <cp:lastPrinted>2023-04-26T18:06:56Z</cp:lastPrinted>
  <dcterms:created xsi:type="dcterms:W3CDTF">2023-03-21T17:45:39Z</dcterms:created>
  <dcterms:modified xsi:type="dcterms:W3CDTF">2023-04-28T16:42:34Z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0x0101000B807939A20A3C49B0AC439591BD3D31</vt:lpwstr>
  </property>
</Properties>
</file>